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Lato"/>
      <p:regular r:id="rId19"/>
      <p:bold r:id="rId20"/>
      <p:italic r:id="rId21"/>
      <p:boldItalic r:id="rId22"/>
    </p:embeddedFont>
    <p:embeddedFont>
      <p:font typeface="Zen Old Mincho"/>
      <p:regular r:id="rId23"/>
      <p:bold r:id="rId24"/>
    </p:embeddedFont>
    <p:embeddedFont>
      <p:font typeface="Zen Old Mincho SemiBold"/>
      <p:regular r:id="rId25"/>
      <p:bold r:id="rId26"/>
    </p:embeddedFont>
    <p:embeddedFont>
      <p:font typeface="Readex Pro"/>
      <p:regular r:id="rId27"/>
      <p:bold r:id="rId28"/>
    </p:embeddedFont>
    <p:embeddedFont>
      <p:font typeface="DM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22" Type="http://schemas.openxmlformats.org/officeDocument/2006/relationships/font" Target="fonts/Lato-boldItalic.fntdata"/><Relationship Id="rId21" Type="http://schemas.openxmlformats.org/officeDocument/2006/relationships/font" Target="fonts/Lato-italic.fntdata"/><Relationship Id="rId24" Type="http://schemas.openxmlformats.org/officeDocument/2006/relationships/font" Target="fonts/ZenOldMincho-bold.fntdata"/><Relationship Id="rId23" Type="http://schemas.openxmlformats.org/officeDocument/2006/relationships/font" Target="fonts/ZenOldMinch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ZenOldMinchoSemiBold-bold.fntdata"/><Relationship Id="rId25" Type="http://schemas.openxmlformats.org/officeDocument/2006/relationships/font" Target="fonts/ZenOldMinchoSemiBold-regular.fntdata"/><Relationship Id="rId28" Type="http://schemas.openxmlformats.org/officeDocument/2006/relationships/font" Target="fonts/ReadexPro-bold.fntdata"/><Relationship Id="rId27" Type="http://schemas.openxmlformats.org/officeDocument/2006/relationships/font" Target="fonts/ReadexPr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DMSan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DMSans-italic.fntdata"/><Relationship Id="rId30" Type="http://schemas.openxmlformats.org/officeDocument/2006/relationships/font" Target="fonts/DMSans-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DMSans-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Lato-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cca8fec0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cca8fec0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cca8fec0f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cca8fec0f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cca8fec0f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cca8fec0f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cca8fec0f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cca8fec0f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6ebda873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6ebda873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cc1fefac3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cc1fefac3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cc1fefac3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cc1fefac3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cca8fec0f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cca8fec0f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e71a4a866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e71a4a866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hyperlink" Target="http://bit.ly/2TtBDfr" TargetMode="External"/><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hyperlink" Target="https://bit.ly/3A1uf1Q" TargetMode="External"/><Relationship Id="rId8" Type="http://schemas.openxmlformats.org/officeDocument/2006/relationships/hyperlink" Target="http://bit.ly/2TyoMs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9.png"/><Relationship Id="rId8"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10" name="Google Shape;10;p2"/>
          <p:cNvPicPr preferRelativeResize="0"/>
          <p:nvPr/>
        </p:nvPicPr>
        <p:blipFill>
          <a:blip r:embed="rId3">
            <a:alphaModFix amt="38000"/>
          </a:blip>
          <a:stretch>
            <a:fillRect/>
          </a:stretch>
        </p:blipFill>
        <p:spPr>
          <a:xfrm rot="2700000">
            <a:off x="-1390053" y="1286825"/>
            <a:ext cx="2915200" cy="3185574"/>
          </a:xfrm>
          <a:prstGeom prst="rect">
            <a:avLst/>
          </a:prstGeom>
          <a:noFill/>
          <a:ln>
            <a:noFill/>
          </a:ln>
        </p:spPr>
      </p:pic>
      <p:pic>
        <p:nvPicPr>
          <p:cNvPr id="11" name="Google Shape;11;p2"/>
          <p:cNvPicPr preferRelativeResize="0"/>
          <p:nvPr/>
        </p:nvPicPr>
        <p:blipFill>
          <a:blip r:embed="rId4">
            <a:alphaModFix amt="40000"/>
          </a:blip>
          <a:stretch>
            <a:fillRect/>
          </a:stretch>
        </p:blipFill>
        <p:spPr>
          <a:xfrm>
            <a:off x="2046525" y="-1147800"/>
            <a:ext cx="3257050" cy="2047500"/>
          </a:xfrm>
          <a:prstGeom prst="rect">
            <a:avLst/>
          </a:prstGeom>
          <a:noFill/>
          <a:ln>
            <a:noFill/>
          </a:ln>
        </p:spPr>
      </p:pic>
      <p:pic>
        <p:nvPicPr>
          <p:cNvPr id="12" name="Google Shape;12;p2"/>
          <p:cNvPicPr preferRelativeResize="0"/>
          <p:nvPr/>
        </p:nvPicPr>
        <p:blipFill>
          <a:blip r:embed="rId5">
            <a:alphaModFix amt="42000"/>
          </a:blip>
          <a:stretch>
            <a:fillRect/>
          </a:stretch>
        </p:blipFill>
        <p:spPr>
          <a:xfrm rot="-2492426">
            <a:off x="4983637" y="2779863"/>
            <a:ext cx="5248275" cy="3781425"/>
          </a:xfrm>
          <a:prstGeom prst="rect">
            <a:avLst/>
          </a:prstGeom>
          <a:noFill/>
          <a:ln>
            <a:noFill/>
          </a:ln>
        </p:spPr>
      </p:pic>
      <p:pic>
        <p:nvPicPr>
          <p:cNvPr id="13" name="Google Shape;13;p2"/>
          <p:cNvPicPr preferRelativeResize="0"/>
          <p:nvPr/>
        </p:nvPicPr>
        <p:blipFill>
          <a:blip r:embed="rId6">
            <a:alphaModFix/>
          </a:blip>
          <a:stretch>
            <a:fillRect/>
          </a:stretch>
        </p:blipFill>
        <p:spPr>
          <a:xfrm>
            <a:off x="232287" y="220325"/>
            <a:ext cx="912626" cy="1128526"/>
          </a:xfrm>
          <a:prstGeom prst="rect">
            <a:avLst/>
          </a:prstGeom>
          <a:noFill/>
          <a:ln>
            <a:noFill/>
          </a:ln>
        </p:spPr>
      </p:pic>
      <p:pic>
        <p:nvPicPr>
          <p:cNvPr id="14" name="Google Shape;14;p2"/>
          <p:cNvPicPr preferRelativeResize="0"/>
          <p:nvPr/>
        </p:nvPicPr>
        <p:blipFill>
          <a:blip r:embed="rId6">
            <a:alphaModFix/>
          </a:blip>
          <a:stretch>
            <a:fillRect/>
          </a:stretch>
        </p:blipFill>
        <p:spPr>
          <a:xfrm flipH="1">
            <a:off x="7999087" y="220325"/>
            <a:ext cx="912626" cy="1128526"/>
          </a:xfrm>
          <a:prstGeom prst="rect">
            <a:avLst/>
          </a:prstGeom>
          <a:noFill/>
          <a:ln>
            <a:noFill/>
          </a:ln>
        </p:spPr>
      </p:pic>
      <p:pic>
        <p:nvPicPr>
          <p:cNvPr id="15" name="Google Shape;15;p2"/>
          <p:cNvPicPr preferRelativeResize="0"/>
          <p:nvPr/>
        </p:nvPicPr>
        <p:blipFill>
          <a:blip r:embed="rId6">
            <a:alphaModFix/>
          </a:blip>
          <a:stretch>
            <a:fillRect/>
          </a:stretch>
        </p:blipFill>
        <p:spPr>
          <a:xfrm flipH="1" rot="10800000">
            <a:off x="232287" y="3794650"/>
            <a:ext cx="912626" cy="1128526"/>
          </a:xfrm>
          <a:prstGeom prst="rect">
            <a:avLst/>
          </a:prstGeom>
          <a:noFill/>
          <a:ln>
            <a:noFill/>
          </a:ln>
        </p:spPr>
      </p:pic>
      <p:pic>
        <p:nvPicPr>
          <p:cNvPr id="16" name="Google Shape;16;p2"/>
          <p:cNvPicPr preferRelativeResize="0"/>
          <p:nvPr/>
        </p:nvPicPr>
        <p:blipFill>
          <a:blip r:embed="rId6">
            <a:alphaModFix/>
          </a:blip>
          <a:stretch>
            <a:fillRect/>
          </a:stretch>
        </p:blipFill>
        <p:spPr>
          <a:xfrm rot="10800000">
            <a:off x="7999087" y="3794650"/>
            <a:ext cx="912626" cy="1128526"/>
          </a:xfrm>
          <a:prstGeom prst="rect">
            <a:avLst/>
          </a:prstGeom>
          <a:noFill/>
          <a:ln>
            <a:noFill/>
          </a:ln>
        </p:spPr>
      </p:pic>
      <p:sp>
        <p:nvSpPr>
          <p:cNvPr id="17" name="Google Shape;17;p2"/>
          <p:cNvSpPr txBox="1"/>
          <p:nvPr>
            <p:ph type="ctrTitle"/>
          </p:nvPr>
        </p:nvSpPr>
        <p:spPr>
          <a:xfrm>
            <a:off x="1846350" y="1201825"/>
            <a:ext cx="5881500" cy="23220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7000">
                <a:latin typeface="Zen Old Mincho"/>
                <a:ea typeface="Zen Old Mincho"/>
                <a:cs typeface="Zen Old Mincho"/>
                <a:sym typeface="Zen Old Mincho"/>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8" name="Google Shape;18;p2"/>
          <p:cNvSpPr txBox="1"/>
          <p:nvPr>
            <p:ph idx="1" type="subTitle"/>
          </p:nvPr>
        </p:nvSpPr>
        <p:spPr>
          <a:xfrm>
            <a:off x="2522700" y="3572625"/>
            <a:ext cx="4528800" cy="440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atin typeface="Readex Pro"/>
                <a:ea typeface="Readex Pro"/>
                <a:cs typeface="Readex Pro"/>
                <a:sym typeface="Readex P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pic>
        <p:nvPicPr>
          <p:cNvPr id="98" name="Google Shape;98;p11"/>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99" name="Google Shape;99;p11"/>
          <p:cNvPicPr preferRelativeResize="0"/>
          <p:nvPr/>
        </p:nvPicPr>
        <p:blipFill>
          <a:blip r:embed="rId3">
            <a:alphaModFix amt="28000"/>
          </a:blip>
          <a:stretch>
            <a:fillRect/>
          </a:stretch>
        </p:blipFill>
        <p:spPr>
          <a:xfrm rot="883588">
            <a:off x="6882992" y="1996017"/>
            <a:ext cx="3900000" cy="4261658"/>
          </a:xfrm>
          <a:prstGeom prst="rect">
            <a:avLst/>
          </a:prstGeom>
          <a:noFill/>
          <a:ln>
            <a:noFill/>
          </a:ln>
        </p:spPr>
      </p:pic>
      <p:pic>
        <p:nvPicPr>
          <p:cNvPr id="100" name="Google Shape;100;p11"/>
          <p:cNvPicPr preferRelativeResize="0"/>
          <p:nvPr/>
        </p:nvPicPr>
        <p:blipFill>
          <a:blip r:embed="rId4">
            <a:alphaModFix amt="28000"/>
          </a:blip>
          <a:stretch>
            <a:fillRect/>
          </a:stretch>
        </p:blipFill>
        <p:spPr>
          <a:xfrm rot="-1449830">
            <a:off x="-840839" y="-715580"/>
            <a:ext cx="3501028" cy="2510161"/>
          </a:xfrm>
          <a:prstGeom prst="rect">
            <a:avLst/>
          </a:prstGeom>
          <a:noFill/>
          <a:ln>
            <a:noFill/>
          </a:ln>
        </p:spPr>
      </p:pic>
      <p:pic>
        <p:nvPicPr>
          <p:cNvPr id="101" name="Google Shape;101;p11"/>
          <p:cNvPicPr preferRelativeResize="0"/>
          <p:nvPr/>
        </p:nvPicPr>
        <p:blipFill>
          <a:blip r:embed="rId5">
            <a:alphaModFix/>
          </a:blip>
          <a:stretch>
            <a:fillRect/>
          </a:stretch>
        </p:blipFill>
        <p:spPr>
          <a:xfrm>
            <a:off x="232287" y="220325"/>
            <a:ext cx="912626" cy="1128526"/>
          </a:xfrm>
          <a:prstGeom prst="rect">
            <a:avLst/>
          </a:prstGeom>
          <a:noFill/>
          <a:ln>
            <a:noFill/>
          </a:ln>
        </p:spPr>
      </p:pic>
      <p:pic>
        <p:nvPicPr>
          <p:cNvPr id="102" name="Google Shape;102;p11"/>
          <p:cNvPicPr preferRelativeResize="0"/>
          <p:nvPr/>
        </p:nvPicPr>
        <p:blipFill>
          <a:blip r:embed="rId5">
            <a:alphaModFix/>
          </a:blip>
          <a:stretch>
            <a:fillRect/>
          </a:stretch>
        </p:blipFill>
        <p:spPr>
          <a:xfrm flipH="1">
            <a:off x="7999087" y="220325"/>
            <a:ext cx="912626" cy="1128526"/>
          </a:xfrm>
          <a:prstGeom prst="rect">
            <a:avLst/>
          </a:prstGeom>
          <a:noFill/>
          <a:ln>
            <a:noFill/>
          </a:ln>
        </p:spPr>
      </p:pic>
      <p:pic>
        <p:nvPicPr>
          <p:cNvPr id="103" name="Google Shape;103;p11"/>
          <p:cNvPicPr preferRelativeResize="0"/>
          <p:nvPr/>
        </p:nvPicPr>
        <p:blipFill>
          <a:blip r:embed="rId5">
            <a:alphaModFix/>
          </a:blip>
          <a:stretch>
            <a:fillRect/>
          </a:stretch>
        </p:blipFill>
        <p:spPr>
          <a:xfrm flipH="1" rot="10800000">
            <a:off x="232287" y="3794650"/>
            <a:ext cx="912626" cy="1128526"/>
          </a:xfrm>
          <a:prstGeom prst="rect">
            <a:avLst/>
          </a:prstGeom>
          <a:noFill/>
          <a:ln>
            <a:noFill/>
          </a:ln>
        </p:spPr>
      </p:pic>
      <p:pic>
        <p:nvPicPr>
          <p:cNvPr id="104" name="Google Shape;104;p11"/>
          <p:cNvPicPr preferRelativeResize="0"/>
          <p:nvPr/>
        </p:nvPicPr>
        <p:blipFill>
          <a:blip r:embed="rId5">
            <a:alphaModFix/>
          </a:blip>
          <a:stretch>
            <a:fillRect/>
          </a:stretch>
        </p:blipFill>
        <p:spPr>
          <a:xfrm rot="10800000">
            <a:off x="7999087" y="3794650"/>
            <a:ext cx="912626" cy="1128526"/>
          </a:xfrm>
          <a:prstGeom prst="rect">
            <a:avLst/>
          </a:prstGeom>
          <a:noFill/>
          <a:ln>
            <a:noFill/>
          </a:ln>
        </p:spPr>
      </p:pic>
      <p:sp>
        <p:nvSpPr>
          <p:cNvPr id="105" name="Google Shape;105;p11"/>
          <p:cNvSpPr txBox="1"/>
          <p:nvPr>
            <p:ph hasCustomPrompt="1" type="title"/>
          </p:nvPr>
        </p:nvSpPr>
        <p:spPr>
          <a:xfrm>
            <a:off x="1336525" y="1349700"/>
            <a:ext cx="4759800" cy="16359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6" name="Google Shape;106;p11"/>
          <p:cNvSpPr txBox="1"/>
          <p:nvPr>
            <p:ph idx="1" type="subTitle"/>
          </p:nvPr>
        </p:nvSpPr>
        <p:spPr>
          <a:xfrm>
            <a:off x="3907450" y="2985600"/>
            <a:ext cx="3900000" cy="808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7" name="Shape 10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8" name="Shape 108"/>
        <p:cNvGrpSpPr/>
        <p:nvPr/>
      </p:nvGrpSpPr>
      <p:grpSpPr>
        <a:xfrm>
          <a:off x="0" y="0"/>
          <a:ext cx="0" cy="0"/>
          <a:chOff x="0" y="0"/>
          <a:chExt cx="0" cy="0"/>
        </a:xfrm>
      </p:grpSpPr>
      <p:pic>
        <p:nvPicPr>
          <p:cNvPr id="109" name="Google Shape;109;p13"/>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110" name="Google Shape;110;p13"/>
          <p:cNvPicPr preferRelativeResize="0"/>
          <p:nvPr/>
        </p:nvPicPr>
        <p:blipFill>
          <a:blip r:embed="rId3">
            <a:alphaModFix amt="28000"/>
          </a:blip>
          <a:stretch>
            <a:fillRect/>
          </a:stretch>
        </p:blipFill>
        <p:spPr>
          <a:xfrm rot="10247901">
            <a:off x="3224944" y="3843267"/>
            <a:ext cx="2968451" cy="1947829"/>
          </a:xfrm>
          <a:prstGeom prst="rect">
            <a:avLst/>
          </a:prstGeom>
          <a:noFill/>
          <a:ln>
            <a:noFill/>
          </a:ln>
        </p:spPr>
      </p:pic>
      <p:pic>
        <p:nvPicPr>
          <p:cNvPr id="111" name="Google Shape;111;p13"/>
          <p:cNvPicPr preferRelativeResize="0"/>
          <p:nvPr/>
        </p:nvPicPr>
        <p:blipFill>
          <a:blip r:embed="rId4">
            <a:alphaModFix amt="28000"/>
          </a:blip>
          <a:stretch>
            <a:fillRect/>
          </a:stretch>
        </p:blipFill>
        <p:spPr>
          <a:xfrm rot="5400000">
            <a:off x="-1635349" y="1462135"/>
            <a:ext cx="2933326" cy="2219225"/>
          </a:xfrm>
          <a:prstGeom prst="rect">
            <a:avLst/>
          </a:prstGeom>
          <a:noFill/>
          <a:ln>
            <a:noFill/>
          </a:ln>
        </p:spPr>
      </p:pic>
      <p:pic>
        <p:nvPicPr>
          <p:cNvPr id="112" name="Google Shape;112;p13"/>
          <p:cNvPicPr preferRelativeResize="0"/>
          <p:nvPr/>
        </p:nvPicPr>
        <p:blipFill>
          <a:blip r:embed="rId5">
            <a:alphaModFix amt="28000"/>
          </a:blip>
          <a:stretch>
            <a:fillRect/>
          </a:stretch>
        </p:blipFill>
        <p:spPr>
          <a:xfrm>
            <a:off x="7690776" y="237099"/>
            <a:ext cx="2540375" cy="2684376"/>
          </a:xfrm>
          <a:prstGeom prst="rect">
            <a:avLst/>
          </a:prstGeom>
          <a:noFill/>
          <a:ln>
            <a:noFill/>
          </a:ln>
        </p:spPr>
      </p:pic>
      <p:pic>
        <p:nvPicPr>
          <p:cNvPr id="113" name="Google Shape;113;p13"/>
          <p:cNvPicPr preferRelativeResize="0"/>
          <p:nvPr/>
        </p:nvPicPr>
        <p:blipFill>
          <a:blip r:embed="rId6">
            <a:alphaModFix/>
          </a:blip>
          <a:stretch>
            <a:fillRect/>
          </a:stretch>
        </p:blipFill>
        <p:spPr>
          <a:xfrm>
            <a:off x="232287" y="220325"/>
            <a:ext cx="912626" cy="1128526"/>
          </a:xfrm>
          <a:prstGeom prst="rect">
            <a:avLst/>
          </a:prstGeom>
          <a:noFill/>
          <a:ln>
            <a:noFill/>
          </a:ln>
        </p:spPr>
      </p:pic>
      <p:pic>
        <p:nvPicPr>
          <p:cNvPr id="114" name="Google Shape;114;p13"/>
          <p:cNvPicPr preferRelativeResize="0"/>
          <p:nvPr/>
        </p:nvPicPr>
        <p:blipFill>
          <a:blip r:embed="rId6">
            <a:alphaModFix/>
          </a:blip>
          <a:stretch>
            <a:fillRect/>
          </a:stretch>
        </p:blipFill>
        <p:spPr>
          <a:xfrm flipH="1">
            <a:off x="7999087" y="220325"/>
            <a:ext cx="912626" cy="1128526"/>
          </a:xfrm>
          <a:prstGeom prst="rect">
            <a:avLst/>
          </a:prstGeom>
          <a:noFill/>
          <a:ln>
            <a:noFill/>
          </a:ln>
        </p:spPr>
      </p:pic>
      <p:pic>
        <p:nvPicPr>
          <p:cNvPr id="115" name="Google Shape;115;p13"/>
          <p:cNvPicPr preferRelativeResize="0"/>
          <p:nvPr/>
        </p:nvPicPr>
        <p:blipFill>
          <a:blip r:embed="rId6">
            <a:alphaModFix/>
          </a:blip>
          <a:stretch>
            <a:fillRect/>
          </a:stretch>
        </p:blipFill>
        <p:spPr>
          <a:xfrm flipH="1" rot="10800000">
            <a:off x="232287" y="3794650"/>
            <a:ext cx="912626" cy="1128526"/>
          </a:xfrm>
          <a:prstGeom prst="rect">
            <a:avLst/>
          </a:prstGeom>
          <a:noFill/>
          <a:ln>
            <a:noFill/>
          </a:ln>
        </p:spPr>
      </p:pic>
      <p:pic>
        <p:nvPicPr>
          <p:cNvPr id="116" name="Google Shape;116;p13"/>
          <p:cNvPicPr preferRelativeResize="0"/>
          <p:nvPr/>
        </p:nvPicPr>
        <p:blipFill>
          <a:blip r:embed="rId6">
            <a:alphaModFix/>
          </a:blip>
          <a:stretch>
            <a:fillRect/>
          </a:stretch>
        </p:blipFill>
        <p:spPr>
          <a:xfrm rot="10800000">
            <a:off x="7999087" y="3794650"/>
            <a:ext cx="912626" cy="1128526"/>
          </a:xfrm>
          <a:prstGeom prst="rect">
            <a:avLst/>
          </a:prstGeom>
          <a:noFill/>
          <a:ln>
            <a:noFill/>
          </a:ln>
        </p:spPr>
      </p:pic>
      <p:sp>
        <p:nvSpPr>
          <p:cNvPr id="117" name="Google Shape;117;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18" name="Google Shape;118;p13"/>
          <p:cNvSpPr txBox="1"/>
          <p:nvPr>
            <p:ph idx="1" type="subTitle"/>
          </p:nvPr>
        </p:nvSpPr>
        <p:spPr>
          <a:xfrm>
            <a:off x="2177550" y="1655525"/>
            <a:ext cx="4788900" cy="113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13"/>
          <p:cNvSpPr txBox="1"/>
          <p:nvPr>
            <p:ph idx="2" type="subTitle"/>
          </p:nvPr>
        </p:nvSpPr>
        <p:spPr>
          <a:xfrm>
            <a:off x="2177550" y="1215200"/>
            <a:ext cx="4788900" cy="53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000">
                <a:solidFill>
                  <a:schemeClr val="dk1"/>
                </a:solidFill>
                <a:latin typeface="Zen Old Mincho SemiBold"/>
                <a:ea typeface="Zen Old Mincho SemiBold"/>
                <a:cs typeface="Zen Old Mincho SemiBold"/>
                <a:sym typeface="Zen Old Mincho SemiBold"/>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20" name="Google Shape;120;p13"/>
          <p:cNvSpPr txBox="1"/>
          <p:nvPr>
            <p:ph idx="3" type="subTitle"/>
          </p:nvPr>
        </p:nvSpPr>
        <p:spPr>
          <a:xfrm>
            <a:off x="1046400" y="3520875"/>
            <a:ext cx="3235500" cy="101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21" name="Google Shape;121;p13"/>
          <p:cNvSpPr txBox="1"/>
          <p:nvPr>
            <p:ph idx="4" type="subTitle"/>
          </p:nvPr>
        </p:nvSpPr>
        <p:spPr>
          <a:xfrm>
            <a:off x="1046400" y="3080550"/>
            <a:ext cx="3235500" cy="53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000">
                <a:solidFill>
                  <a:schemeClr val="dk1"/>
                </a:solidFill>
                <a:latin typeface="Zen Old Mincho SemiBold"/>
                <a:ea typeface="Zen Old Mincho SemiBold"/>
                <a:cs typeface="Zen Old Mincho SemiBold"/>
                <a:sym typeface="Zen Old Mincho SemiBold"/>
              </a:defRPr>
            </a:lvl1pPr>
            <a:lvl2pPr lvl="1" rtl="0" algn="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22" name="Google Shape;122;p13"/>
          <p:cNvSpPr txBox="1"/>
          <p:nvPr>
            <p:ph idx="5" type="subTitle"/>
          </p:nvPr>
        </p:nvSpPr>
        <p:spPr>
          <a:xfrm>
            <a:off x="4862096" y="3520875"/>
            <a:ext cx="3235500" cy="101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3" name="Google Shape;123;p13"/>
          <p:cNvSpPr txBox="1"/>
          <p:nvPr>
            <p:ph idx="6" type="subTitle"/>
          </p:nvPr>
        </p:nvSpPr>
        <p:spPr>
          <a:xfrm>
            <a:off x="4862092" y="3080550"/>
            <a:ext cx="3235500" cy="53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sz="2000">
                <a:solidFill>
                  <a:schemeClr val="dk1"/>
                </a:solidFill>
                <a:latin typeface="Zen Old Mincho SemiBold"/>
                <a:ea typeface="Zen Old Mincho SemiBold"/>
                <a:cs typeface="Zen Old Mincho SemiBold"/>
                <a:sym typeface="Zen Old Mincho SemiBold"/>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4" name="Shape 124"/>
        <p:cNvGrpSpPr/>
        <p:nvPr/>
      </p:nvGrpSpPr>
      <p:grpSpPr>
        <a:xfrm>
          <a:off x="0" y="0"/>
          <a:ext cx="0" cy="0"/>
          <a:chOff x="0" y="0"/>
          <a:chExt cx="0" cy="0"/>
        </a:xfrm>
      </p:grpSpPr>
      <p:pic>
        <p:nvPicPr>
          <p:cNvPr id="125" name="Google Shape;125;p14"/>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126" name="Google Shape;126;p14"/>
          <p:cNvPicPr preferRelativeResize="0"/>
          <p:nvPr/>
        </p:nvPicPr>
        <p:blipFill>
          <a:blip r:embed="rId3">
            <a:alphaModFix amt="39000"/>
          </a:blip>
          <a:stretch>
            <a:fillRect/>
          </a:stretch>
        </p:blipFill>
        <p:spPr>
          <a:xfrm rot="8862785">
            <a:off x="6911093" y="3495370"/>
            <a:ext cx="3164504" cy="2076475"/>
          </a:xfrm>
          <a:prstGeom prst="rect">
            <a:avLst/>
          </a:prstGeom>
          <a:noFill/>
          <a:ln>
            <a:noFill/>
          </a:ln>
        </p:spPr>
      </p:pic>
      <p:pic>
        <p:nvPicPr>
          <p:cNvPr id="127" name="Google Shape;127;p14"/>
          <p:cNvPicPr preferRelativeResize="0"/>
          <p:nvPr/>
        </p:nvPicPr>
        <p:blipFill>
          <a:blip r:embed="rId4">
            <a:alphaModFix amt="39000"/>
          </a:blip>
          <a:stretch>
            <a:fillRect/>
          </a:stretch>
        </p:blipFill>
        <p:spPr>
          <a:xfrm rot="-5557724">
            <a:off x="-1352765" y="1431771"/>
            <a:ext cx="2904804" cy="1791735"/>
          </a:xfrm>
          <a:prstGeom prst="rect">
            <a:avLst/>
          </a:prstGeom>
          <a:noFill/>
          <a:ln>
            <a:noFill/>
          </a:ln>
        </p:spPr>
      </p:pic>
      <p:pic>
        <p:nvPicPr>
          <p:cNvPr id="128" name="Google Shape;128;p14"/>
          <p:cNvPicPr preferRelativeResize="0"/>
          <p:nvPr/>
        </p:nvPicPr>
        <p:blipFill>
          <a:blip r:embed="rId5">
            <a:alphaModFix/>
          </a:blip>
          <a:stretch>
            <a:fillRect/>
          </a:stretch>
        </p:blipFill>
        <p:spPr>
          <a:xfrm>
            <a:off x="232287" y="220325"/>
            <a:ext cx="912626" cy="1128526"/>
          </a:xfrm>
          <a:prstGeom prst="rect">
            <a:avLst/>
          </a:prstGeom>
          <a:noFill/>
          <a:ln>
            <a:noFill/>
          </a:ln>
        </p:spPr>
      </p:pic>
      <p:pic>
        <p:nvPicPr>
          <p:cNvPr id="129" name="Google Shape;129;p14"/>
          <p:cNvPicPr preferRelativeResize="0"/>
          <p:nvPr/>
        </p:nvPicPr>
        <p:blipFill>
          <a:blip r:embed="rId5">
            <a:alphaModFix/>
          </a:blip>
          <a:stretch>
            <a:fillRect/>
          </a:stretch>
        </p:blipFill>
        <p:spPr>
          <a:xfrm flipH="1">
            <a:off x="7999087" y="220325"/>
            <a:ext cx="912626" cy="1128526"/>
          </a:xfrm>
          <a:prstGeom prst="rect">
            <a:avLst/>
          </a:prstGeom>
          <a:noFill/>
          <a:ln>
            <a:noFill/>
          </a:ln>
        </p:spPr>
      </p:pic>
      <p:pic>
        <p:nvPicPr>
          <p:cNvPr id="130" name="Google Shape;130;p14"/>
          <p:cNvPicPr preferRelativeResize="0"/>
          <p:nvPr/>
        </p:nvPicPr>
        <p:blipFill>
          <a:blip r:embed="rId5">
            <a:alphaModFix/>
          </a:blip>
          <a:stretch>
            <a:fillRect/>
          </a:stretch>
        </p:blipFill>
        <p:spPr>
          <a:xfrm flipH="1" rot="10800000">
            <a:off x="232287" y="3794650"/>
            <a:ext cx="912626" cy="1128526"/>
          </a:xfrm>
          <a:prstGeom prst="rect">
            <a:avLst/>
          </a:prstGeom>
          <a:noFill/>
          <a:ln>
            <a:noFill/>
          </a:ln>
        </p:spPr>
      </p:pic>
      <p:pic>
        <p:nvPicPr>
          <p:cNvPr id="131" name="Google Shape;131;p14"/>
          <p:cNvPicPr preferRelativeResize="0"/>
          <p:nvPr/>
        </p:nvPicPr>
        <p:blipFill>
          <a:blip r:embed="rId5">
            <a:alphaModFix/>
          </a:blip>
          <a:stretch>
            <a:fillRect/>
          </a:stretch>
        </p:blipFill>
        <p:spPr>
          <a:xfrm rot="10800000">
            <a:off x="7999087" y="3794650"/>
            <a:ext cx="912626" cy="1128526"/>
          </a:xfrm>
          <a:prstGeom prst="rect">
            <a:avLst/>
          </a:prstGeom>
          <a:noFill/>
          <a:ln>
            <a:noFill/>
          </a:ln>
        </p:spPr>
      </p:pic>
      <p:sp>
        <p:nvSpPr>
          <p:cNvPr id="132" name="Google Shape;132;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33" name="Google Shape;133;p14"/>
          <p:cNvSpPr txBox="1"/>
          <p:nvPr>
            <p:ph idx="1" type="subTitle"/>
          </p:nvPr>
        </p:nvSpPr>
        <p:spPr>
          <a:xfrm>
            <a:off x="2114086" y="1483500"/>
            <a:ext cx="5845800" cy="37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14"/>
          <p:cNvSpPr txBox="1"/>
          <p:nvPr>
            <p:ph hasCustomPrompt="1" idx="2" type="title"/>
          </p:nvPr>
        </p:nvSpPr>
        <p:spPr>
          <a:xfrm>
            <a:off x="1184137" y="1260450"/>
            <a:ext cx="8070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4"/>
          <p:cNvSpPr txBox="1"/>
          <p:nvPr>
            <p:ph idx="3" type="subTitle"/>
          </p:nvPr>
        </p:nvSpPr>
        <p:spPr>
          <a:xfrm>
            <a:off x="2114074" y="1043175"/>
            <a:ext cx="5845800" cy="537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sz="2000">
                <a:solidFill>
                  <a:schemeClr val="dk1"/>
                </a:solidFill>
                <a:latin typeface="Zen Old Mincho SemiBold"/>
                <a:ea typeface="Zen Old Mincho SemiBold"/>
                <a:cs typeface="Zen Old Mincho SemiBold"/>
                <a:sym typeface="Zen Old Mincho SemiBold"/>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6" name="Google Shape;136;p14"/>
          <p:cNvSpPr txBox="1"/>
          <p:nvPr>
            <p:ph idx="4" type="subTitle"/>
          </p:nvPr>
        </p:nvSpPr>
        <p:spPr>
          <a:xfrm>
            <a:off x="2114086" y="2367263"/>
            <a:ext cx="5845800" cy="37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 name="Google Shape;137;p14"/>
          <p:cNvSpPr txBox="1"/>
          <p:nvPr>
            <p:ph hasCustomPrompt="1" idx="5" type="title"/>
          </p:nvPr>
        </p:nvSpPr>
        <p:spPr>
          <a:xfrm>
            <a:off x="1184125" y="2098147"/>
            <a:ext cx="8070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4"/>
          <p:cNvSpPr txBox="1"/>
          <p:nvPr>
            <p:ph idx="6" type="subTitle"/>
          </p:nvPr>
        </p:nvSpPr>
        <p:spPr>
          <a:xfrm>
            <a:off x="2114074" y="1926938"/>
            <a:ext cx="5845800" cy="537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sz="2000">
                <a:solidFill>
                  <a:schemeClr val="dk1"/>
                </a:solidFill>
                <a:latin typeface="Zen Old Mincho SemiBold"/>
                <a:ea typeface="Zen Old Mincho SemiBold"/>
                <a:cs typeface="Zen Old Mincho SemiBold"/>
                <a:sym typeface="Zen Old Mincho SemiBold"/>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9" name="Google Shape;139;p14"/>
          <p:cNvSpPr txBox="1"/>
          <p:nvPr>
            <p:ph idx="7" type="subTitle"/>
          </p:nvPr>
        </p:nvSpPr>
        <p:spPr>
          <a:xfrm>
            <a:off x="2114086" y="3251050"/>
            <a:ext cx="5845800" cy="37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 name="Google Shape;140;p14"/>
          <p:cNvSpPr txBox="1"/>
          <p:nvPr>
            <p:ph hasCustomPrompt="1" idx="8" type="title"/>
          </p:nvPr>
        </p:nvSpPr>
        <p:spPr>
          <a:xfrm>
            <a:off x="1184125" y="2958873"/>
            <a:ext cx="8070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4"/>
          <p:cNvSpPr txBox="1"/>
          <p:nvPr>
            <p:ph idx="9" type="subTitle"/>
          </p:nvPr>
        </p:nvSpPr>
        <p:spPr>
          <a:xfrm>
            <a:off x="2114074" y="2810725"/>
            <a:ext cx="5845800" cy="537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sz="2000">
                <a:solidFill>
                  <a:schemeClr val="dk1"/>
                </a:solidFill>
                <a:latin typeface="Zen Old Mincho SemiBold"/>
                <a:ea typeface="Zen Old Mincho SemiBold"/>
                <a:cs typeface="Zen Old Mincho SemiBold"/>
                <a:sym typeface="Zen Old Mincho SemiBold"/>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2" name="Google Shape;142;p14"/>
          <p:cNvSpPr txBox="1"/>
          <p:nvPr>
            <p:ph idx="13" type="subTitle"/>
          </p:nvPr>
        </p:nvSpPr>
        <p:spPr>
          <a:xfrm>
            <a:off x="2114075" y="4134825"/>
            <a:ext cx="5845800" cy="37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14"/>
          <p:cNvSpPr txBox="1"/>
          <p:nvPr>
            <p:ph hasCustomPrompt="1" idx="14" type="title"/>
          </p:nvPr>
        </p:nvSpPr>
        <p:spPr>
          <a:xfrm>
            <a:off x="1184125" y="3819599"/>
            <a:ext cx="8070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4"/>
          <p:cNvSpPr txBox="1"/>
          <p:nvPr>
            <p:ph idx="15" type="subTitle"/>
          </p:nvPr>
        </p:nvSpPr>
        <p:spPr>
          <a:xfrm>
            <a:off x="2114074" y="3694500"/>
            <a:ext cx="5845800" cy="537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sz="2000">
                <a:solidFill>
                  <a:schemeClr val="dk1"/>
                </a:solidFill>
                <a:latin typeface="Zen Old Mincho SemiBold"/>
                <a:ea typeface="Zen Old Mincho SemiBold"/>
                <a:cs typeface="Zen Old Mincho SemiBold"/>
                <a:sym typeface="Zen Old Mincho SemiBold"/>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5" name="Shape 145"/>
        <p:cNvGrpSpPr/>
        <p:nvPr/>
      </p:nvGrpSpPr>
      <p:grpSpPr>
        <a:xfrm>
          <a:off x="0" y="0"/>
          <a:ext cx="0" cy="0"/>
          <a:chOff x="0" y="0"/>
          <a:chExt cx="0" cy="0"/>
        </a:xfrm>
      </p:grpSpPr>
      <p:pic>
        <p:nvPicPr>
          <p:cNvPr id="146" name="Google Shape;146;p15"/>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147" name="Google Shape;147;p15"/>
          <p:cNvPicPr preferRelativeResize="0"/>
          <p:nvPr/>
        </p:nvPicPr>
        <p:blipFill>
          <a:blip r:embed="rId3">
            <a:alphaModFix amt="28000"/>
          </a:blip>
          <a:stretch>
            <a:fillRect/>
          </a:stretch>
        </p:blipFill>
        <p:spPr>
          <a:xfrm rot="5400000">
            <a:off x="-1044089" y="1623938"/>
            <a:ext cx="2690425" cy="2035450"/>
          </a:xfrm>
          <a:prstGeom prst="rect">
            <a:avLst/>
          </a:prstGeom>
          <a:noFill/>
          <a:ln>
            <a:noFill/>
          </a:ln>
        </p:spPr>
      </p:pic>
      <p:pic>
        <p:nvPicPr>
          <p:cNvPr id="148" name="Google Shape;148;p15"/>
          <p:cNvPicPr preferRelativeResize="0"/>
          <p:nvPr/>
        </p:nvPicPr>
        <p:blipFill>
          <a:blip r:embed="rId4">
            <a:alphaModFix amt="28000"/>
          </a:blip>
          <a:stretch>
            <a:fillRect/>
          </a:stretch>
        </p:blipFill>
        <p:spPr>
          <a:xfrm rot="-5400000">
            <a:off x="7801222" y="2899149"/>
            <a:ext cx="2361675" cy="2313841"/>
          </a:xfrm>
          <a:prstGeom prst="rect">
            <a:avLst/>
          </a:prstGeom>
          <a:noFill/>
          <a:ln>
            <a:noFill/>
          </a:ln>
        </p:spPr>
      </p:pic>
      <p:pic>
        <p:nvPicPr>
          <p:cNvPr id="149" name="Google Shape;149;p15"/>
          <p:cNvPicPr preferRelativeResize="0"/>
          <p:nvPr/>
        </p:nvPicPr>
        <p:blipFill>
          <a:blip r:embed="rId5">
            <a:alphaModFix/>
          </a:blip>
          <a:stretch>
            <a:fillRect/>
          </a:stretch>
        </p:blipFill>
        <p:spPr>
          <a:xfrm>
            <a:off x="232287" y="220325"/>
            <a:ext cx="912626" cy="1128526"/>
          </a:xfrm>
          <a:prstGeom prst="rect">
            <a:avLst/>
          </a:prstGeom>
          <a:noFill/>
          <a:ln>
            <a:noFill/>
          </a:ln>
        </p:spPr>
      </p:pic>
      <p:pic>
        <p:nvPicPr>
          <p:cNvPr id="150" name="Google Shape;150;p15"/>
          <p:cNvPicPr preferRelativeResize="0"/>
          <p:nvPr/>
        </p:nvPicPr>
        <p:blipFill>
          <a:blip r:embed="rId5">
            <a:alphaModFix/>
          </a:blip>
          <a:stretch>
            <a:fillRect/>
          </a:stretch>
        </p:blipFill>
        <p:spPr>
          <a:xfrm flipH="1">
            <a:off x="7999087" y="220325"/>
            <a:ext cx="912626" cy="1128526"/>
          </a:xfrm>
          <a:prstGeom prst="rect">
            <a:avLst/>
          </a:prstGeom>
          <a:noFill/>
          <a:ln>
            <a:noFill/>
          </a:ln>
        </p:spPr>
      </p:pic>
      <p:pic>
        <p:nvPicPr>
          <p:cNvPr id="151" name="Google Shape;151;p15"/>
          <p:cNvPicPr preferRelativeResize="0"/>
          <p:nvPr/>
        </p:nvPicPr>
        <p:blipFill>
          <a:blip r:embed="rId5">
            <a:alphaModFix/>
          </a:blip>
          <a:stretch>
            <a:fillRect/>
          </a:stretch>
        </p:blipFill>
        <p:spPr>
          <a:xfrm flipH="1" rot="10800000">
            <a:off x="232287" y="3794650"/>
            <a:ext cx="912626" cy="1128526"/>
          </a:xfrm>
          <a:prstGeom prst="rect">
            <a:avLst/>
          </a:prstGeom>
          <a:noFill/>
          <a:ln>
            <a:noFill/>
          </a:ln>
        </p:spPr>
      </p:pic>
      <p:pic>
        <p:nvPicPr>
          <p:cNvPr id="152" name="Google Shape;152;p15"/>
          <p:cNvPicPr preferRelativeResize="0"/>
          <p:nvPr/>
        </p:nvPicPr>
        <p:blipFill>
          <a:blip r:embed="rId5">
            <a:alphaModFix/>
          </a:blip>
          <a:stretch>
            <a:fillRect/>
          </a:stretch>
        </p:blipFill>
        <p:spPr>
          <a:xfrm rot="10800000">
            <a:off x="7999087" y="3794650"/>
            <a:ext cx="912626" cy="1128526"/>
          </a:xfrm>
          <a:prstGeom prst="rect">
            <a:avLst/>
          </a:prstGeom>
          <a:noFill/>
          <a:ln>
            <a:noFill/>
          </a:ln>
        </p:spPr>
      </p:pic>
      <p:sp>
        <p:nvSpPr>
          <p:cNvPr id="153" name="Google Shape;153;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54" name="Shape 154"/>
        <p:cNvGrpSpPr/>
        <p:nvPr/>
      </p:nvGrpSpPr>
      <p:grpSpPr>
        <a:xfrm>
          <a:off x="0" y="0"/>
          <a:ext cx="0" cy="0"/>
          <a:chOff x="0" y="0"/>
          <a:chExt cx="0" cy="0"/>
        </a:xfrm>
      </p:grpSpPr>
      <p:pic>
        <p:nvPicPr>
          <p:cNvPr id="155" name="Google Shape;155;p16"/>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156" name="Google Shape;156;p16"/>
          <p:cNvPicPr preferRelativeResize="0"/>
          <p:nvPr/>
        </p:nvPicPr>
        <p:blipFill>
          <a:blip r:embed="rId3">
            <a:alphaModFix amt="28000"/>
          </a:blip>
          <a:stretch>
            <a:fillRect/>
          </a:stretch>
        </p:blipFill>
        <p:spPr>
          <a:xfrm rot="5400000">
            <a:off x="7455498" y="472302"/>
            <a:ext cx="3337599" cy="2393000"/>
          </a:xfrm>
          <a:prstGeom prst="rect">
            <a:avLst/>
          </a:prstGeom>
          <a:noFill/>
          <a:ln>
            <a:noFill/>
          </a:ln>
        </p:spPr>
      </p:pic>
      <p:pic>
        <p:nvPicPr>
          <p:cNvPr id="157" name="Google Shape;157;p16"/>
          <p:cNvPicPr preferRelativeResize="0"/>
          <p:nvPr/>
        </p:nvPicPr>
        <p:blipFill>
          <a:blip r:embed="rId4">
            <a:alphaModFix amt="28000"/>
          </a:blip>
          <a:stretch>
            <a:fillRect/>
          </a:stretch>
        </p:blipFill>
        <p:spPr>
          <a:xfrm>
            <a:off x="1413444" y="4408111"/>
            <a:ext cx="2379499" cy="1800220"/>
          </a:xfrm>
          <a:prstGeom prst="rect">
            <a:avLst/>
          </a:prstGeom>
          <a:noFill/>
          <a:ln>
            <a:noFill/>
          </a:ln>
        </p:spPr>
      </p:pic>
      <p:pic>
        <p:nvPicPr>
          <p:cNvPr id="158" name="Google Shape;158;p16"/>
          <p:cNvPicPr preferRelativeResize="0"/>
          <p:nvPr/>
        </p:nvPicPr>
        <p:blipFill>
          <a:blip r:embed="rId5">
            <a:alphaModFix/>
          </a:blip>
          <a:stretch>
            <a:fillRect/>
          </a:stretch>
        </p:blipFill>
        <p:spPr>
          <a:xfrm>
            <a:off x="232287" y="220325"/>
            <a:ext cx="912626" cy="1128526"/>
          </a:xfrm>
          <a:prstGeom prst="rect">
            <a:avLst/>
          </a:prstGeom>
          <a:noFill/>
          <a:ln>
            <a:noFill/>
          </a:ln>
        </p:spPr>
      </p:pic>
      <p:pic>
        <p:nvPicPr>
          <p:cNvPr id="159" name="Google Shape;159;p16"/>
          <p:cNvPicPr preferRelativeResize="0"/>
          <p:nvPr/>
        </p:nvPicPr>
        <p:blipFill>
          <a:blip r:embed="rId5">
            <a:alphaModFix/>
          </a:blip>
          <a:stretch>
            <a:fillRect/>
          </a:stretch>
        </p:blipFill>
        <p:spPr>
          <a:xfrm flipH="1">
            <a:off x="7999087" y="220325"/>
            <a:ext cx="912626" cy="1128526"/>
          </a:xfrm>
          <a:prstGeom prst="rect">
            <a:avLst/>
          </a:prstGeom>
          <a:noFill/>
          <a:ln>
            <a:noFill/>
          </a:ln>
        </p:spPr>
      </p:pic>
      <p:pic>
        <p:nvPicPr>
          <p:cNvPr id="160" name="Google Shape;160;p16"/>
          <p:cNvPicPr preferRelativeResize="0"/>
          <p:nvPr/>
        </p:nvPicPr>
        <p:blipFill>
          <a:blip r:embed="rId5">
            <a:alphaModFix/>
          </a:blip>
          <a:stretch>
            <a:fillRect/>
          </a:stretch>
        </p:blipFill>
        <p:spPr>
          <a:xfrm flipH="1" rot="10800000">
            <a:off x="232287" y="3794650"/>
            <a:ext cx="912626" cy="1128526"/>
          </a:xfrm>
          <a:prstGeom prst="rect">
            <a:avLst/>
          </a:prstGeom>
          <a:noFill/>
          <a:ln>
            <a:noFill/>
          </a:ln>
        </p:spPr>
      </p:pic>
      <p:pic>
        <p:nvPicPr>
          <p:cNvPr id="161" name="Google Shape;161;p16"/>
          <p:cNvPicPr preferRelativeResize="0"/>
          <p:nvPr/>
        </p:nvPicPr>
        <p:blipFill>
          <a:blip r:embed="rId5">
            <a:alphaModFix/>
          </a:blip>
          <a:stretch>
            <a:fillRect/>
          </a:stretch>
        </p:blipFill>
        <p:spPr>
          <a:xfrm rot="10800000">
            <a:off x="7999087" y="3794650"/>
            <a:ext cx="912626" cy="1128526"/>
          </a:xfrm>
          <a:prstGeom prst="rect">
            <a:avLst/>
          </a:prstGeom>
          <a:noFill/>
          <a:ln>
            <a:noFill/>
          </a:ln>
        </p:spPr>
      </p:pic>
      <p:sp>
        <p:nvSpPr>
          <p:cNvPr id="162" name="Google Shape;162;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2">
    <p:spTree>
      <p:nvGrpSpPr>
        <p:cNvPr id="163" name="Shape 163"/>
        <p:cNvGrpSpPr/>
        <p:nvPr/>
      </p:nvGrpSpPr>
      <p:grpSpPr>
        <a:xfrm>
          <a:off x="0" y="0"/>
          <a:ext cx="0" cy="0"/>
          <a:chOff x="0" y="0"/>
          <a:chExt cx="0" cy="0"/>
        </a:xfrm>
      </p:grpSpPr>
      <p:pic>
        <p:nvPicPr>
          <p:cNvPr id="164" name="Google Shape;164;p17"/>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165" name="Google Shape;165;p17"/>
          <p:cNvPicPr preferRelativeResize="0"/>
          <p:nvPr/>
        </p:nvPicPr>
        <p:blipFill>
          <a:blip r:embed="rId3">
            <a:alphaModFix amt="28000"/>
          </a:blip>
          <a:stretch>
            <a:fillRect/>
          </a:stretch>
        </p:blipFill>
        <p:spPr>
          <a:xfrm>
            <a:off x="6984601" y="2967099"/>
            <a:ext cx="2517966" cy="2660675"/>
          </a:xfrm>
          <a:prstGeom prst="rect">
            <a:avLst/>
          </a:prstGeom>
          <a:noFill/>
          <a:ln>
            <a:noFill/>
          </a:ln>
        </p:spPr>
      </p:pic>
      <p:pic>
        <p:nvPicPr>
          <p:cNvPr id="166" name="Google Shape;166;p17"/>
          <p:cNvPicPr preferRelativeResize="0"/>
          <p:nvPr/>
        </p:nvPicPr>
        <p:blipFill>
          <a:blip r:embed="rId4">
            <a:alphaModFix amt="28000"/>
          </a:blip>
          <a:stretch>
            <a:fillRect/>
          </a:stretch>
        </p:blipFill>
        <p:spPr>
          <a:xfrm rot="-886916">
            <a:off x="-343924" y="-586654"/>
            <a:ext cx="2990846" cy="1962525"/>
          </a:xfrm>
          <a:prstGeom prst="rect">
            <a:avLst/>
          </a:prstGeom>
          <a:noFill/>
          <a:ln>
            <a:noFill/>
          </a:ln>
        </p:spPr>
      </p:pic>
      <p:pic>
        <p:nvPicPr>
          <p:cNvPr id="167" name="Google Shape;167;p17"/>
          <p:cNvPicPr preferRelativeResize="0"/>
          <p:nvPr/>
        </p:nvPicPr>
        <p:blipFill>
          <a:blip r:embed="rId5">
            <a:alphaModFix/>
          </a:blip>
          <a:stretch>
            <a:fillRect/>
          </a:stretch>
        </p:blipFill>
        <p:spPr>
          <a:xfrm>
            <a:off x="232287" y="220325"/>
            <a:ext cx="912626" cy="1128526"/>
          </a:xfrm>
          <a:prstGeom prst="rect">
            <a:avLst/>
          </a:prstGeom>
          <a:noFill/>
          <a:ln>
            <a:noFill/>
          </a:ln>
        </p:spPr>
      </p:pic>
      <p:pic>
        <p:nvPicPr>
          <p:cNvPr id="168" name="Google Shape;168;p17"/>
          <p:cNvPicPr preferRelativeResize="0"/>
          <p:nvPr/>
        </p:nvPicPr>
        <p:blipFill>
          <a:blip r:embed="rId5">
            <a:alphaModFix/>
          </a:blip>
          <a:stretch>
            <a:fillRect/>
          </a:stretch>
        </p:blipFill>
        <p:spPr>
          <a:xfrm flipH="1">
            <a:off x="7999087" y="220325"/>
            <a:ext cx="912626" cy="1128526"/>
          </a:xfrm>
          <a:prstGeom prst="rect">
            <a:avLst/>
          </a:prstGeom>
          <a:noFill/>
          <a:ln>
            <a:noFill/>
          </a:ln>
        </p:spPr>
      </p:pic>
      <p:pic>
        <p:nvPicPr>
          <p:cNvPr id="169" name="Google Shape;169;p17"/>
          <p:cNvPicPr preferRelativeResize="0"/>
          <p:nvPr/>
        </p:nvPicPr>
        <p:blipFill>
          <a:blip r:embed="rId5">
            <a:alphaModFix/>
          </a:blip>
          <a:stretch>
            <a:fillRect/>
          </a:stretch>
        </p:blipFill>
        <p:spPr>
          <a:xfrm flipH="1" rot="10800000">
            <a:off x="232287" y="3794650"/>
            <a:ext cx="912626" cy="1128526"/>
          </a:xfrm>
          <a:prstGeom prst="rect">
            <a:avLst/>
          </a:prstGeom>
          <a:noFill/>
          <a:ln>
            <a:noFill/>
          </a:ln>
        </p:spPr>
      </p:pic>
      <p:pic>
        <p:nvPicPr>
          <p:cNvPr id="170" name="Google Shape;170;p17"/>
          <p:cNvPicPr preferRelativeResize="0"/>
          <p:nvPr/>
        </p:nvPicPr>
        <p:blipFill>
          <a:blip r:embed="rId5">
            <a:alphaModFix/>
          </a:blip>
          <a:stretch>
            <a:fillRect/>
          </a:stretch>
        </p:blipFill>
        <p:spPr>
          <a:xfrm rot="10800000">
            <a:off x="7999087" y="3794650"/>
            <a:ext cx="912626" cy="1128526"/>
          </a:xfrm>
          <a:prstGeom prst="rect">
            <a:avLst/>
          </a:prstGeom>
          <a:noFill/>
          <a:ln>
            <a:noFill/>
          </a:ln>
        </p:spPr>
      </p:pic>
      <p:sp>
        <p:nvSpPr>
          <p:cNvPr id="171" name="Google Shape;17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
    <p:spTree>
      <p:nvGrpSpPr>
        <p:cNvPr id="172" name="Shape 172"/>
        <p:cNvGrpSpPr/>
        <p:nvPr/>
      </p:nvGrpSpPr>
      <p:grpSpPr>
        <a:xfrm>
          <a:off x="0" y="0"/>
          <a:ext cx="0" cy="0"/>
          <a:chOff x="0" y="0"/>
          <a:chExt cx="0" cy="0"/>
        </a:xfrm>
      </p:grpSpPr>
      <p:pic>
        <p:nvPicPr>
          <p:cNvPr id="173" name="Google Shape;173;p18"/>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174" name="Google Shape;174;p18"/>
          <p:cNvPicPr preferRelativeResize="0"/>
          <p:nvPr/>
        </p:nvPicPr>
        <p:blipFill>
          <a:blip r:embed="rId3">
            <a:alphaModFix amt="28000"/>
          </a:blip>
          <a:stretch>
            <a:fillRect/>
          </a:stretch>
        </p:blipFill>
        <p:spPr>
          <a:xfrm rot="5400000">
            <a:off x="5505875" y="3749351"/>
            <a:ext cx="2055200" cy="3115950"/>
          </a:xfrm>
          <a:prstGeom prst="rect">
            <a:avLst/>
          </a:prstGeom>
          <a:noFill/>
          <a:ln>
            <a:noFill/>
          </a:ln>
        </p:spPr>
      </p:pic>
      <p:pic>
        <p:nvPicPr>
          <p:cNvPr id="175" name="Google Shape;175;p18"/>
          <p:cNvPicPr preferRelativeResize="0"/>
          <p:nvPr/>
        </p:nvPicPr>
        <p:blipFill>
          <a:blip r:embed="rId4">
            <a:alphaModFix amt="28000"/>
          </a:blip>
          <a:stretch>
            <a:fillRect/>
          </a:stretch>
        </p:blipFill>
        <p:spPr>
          <a:xfrm rot="3894220">
            <a:off x="-1109742" y="1051541"/>
            <a:ext cx="3178164" cy="2289895"/>
          </a:xfrm>
          <a:prstGeom prst="rect">
            <a:avLst/>
          </a:prstGeom>
          <a:noFill/>
          <a:ln>
            <a:noFill/>
          </a:ln>
        </p:spPr>
      </p:pic>
      <p:pic>
        <p:nvPicPr>
          <p:cNvPr id="176" name="Google Shape;176;p18"/>
          <p:cNvPicPr preferRelativeResize="0"/>
          <p:nvPr/>
        </p:nvPicPr>
        <p:blipFill>
          <a:blip r:embed="rId5">
            <a:alphaModFix amt="28000"/>
          </a:blip>
          <a:stretch>
            <a:fillRect/>
          </a:stretch>
        </p:blipFill>
        <p:spPr>
          <a:xfrm rot="699359">
            <a:off x="5930724" y="-1321249"/>
            <a:ext cx="2896139" cy="2076475"/>
          </a:xfrm>
          <a:prstGeom prst="rect">
            <a:avLst/>
          </a:prstGeom>
          <a:noFill/>
          <a:ln>
            <a:noFill/>
          </a:ln>
        </p:spPr>
      </p:pic>
      <p:pic>
        <p:nvPicPr>
          <p:cNvPr id="177" name="Google Shape;177;p18"/>
          <p:cNvPicPr preferRelativeResize="0"/>
          <p:nvPr/>
        </p:nvPicPr>
        <p:blipFill>
          <a:blip r:embed="rId6">
            <a:alphaModFix/>
          </a:blip>
          <a:stretch>
            <a:fillRect/>
          </a:stretch>
        </p:blipFill>
        <p:spPr>
          <a:xfrm>
            <a:off x="232287" y="220325"/>
            <a:ext cx="912626" cy="1128526"/>
          </a:xfrm>
          <a:prstGeom prst="rect">
            <a:avLst/>
          </a:prstGeom>
          <a:noFill/>
          <a:ln>
            <a:noFill/>
          </a:ln>
        </p:spPr>
      </p:pic>
      <p:pic>
        <p:nvPicPr>
          <p:cNvPr id="178" name="Google Shape;178;p18"/>
          <p:cNvPicPr preferRelativeResize="0"/>
          <p:nvPr/>
        </p:nvPicPr>
        <p:blipFill>
          <a:blip r:embed="rId6">
            <a:alphaModFix/>
          </a:blip>
          <a:stretch>
            <a:fillRect/>
          </a:stretch>
        </p:blipFill>
        <p:spPr>
          <a:xfrm flipH="1">
            <a:off x="7999087" y="220325"/>
            <a:ext cx="912626" cy="1128526"/>
          </a:xfrm>
          <a:prstGeom prst="rect">
            <a:avLst/>
          </a:prstGeom>
          <a:noFill/>
          <a:ln>
            <a:noFill/>
          </a:ln>
        </p:spPr>
      </p:pic>
      <p:pic>
        <p:nvPicPr>
          <p:cNvPr id="179" name="Google Shape;179;p18"/>
          <p:cNvPicPr preferRelativeResize="0"/>
          <p:nvPr/>
        </p:nvPicPr>
        <p:blipFill>
          <a:blip r:embed="rId6">
            <a:alphaModFix/>
          </a:blip>
          <a:stretch>
            <a:fillRect/>
          </a:stretch>
        </p:blipFill>
        <p:spPr>
          <a:xfrm flipH="1" rot="10800000">
            <a:off x="232287" y="3794650"/>
            <a:ext cx="912626" cy="1128526"/>
          </a:xfrm>
          <a:prstGeom prst="rect">
            <a:avLst/>
          </a:prstGeom>
          <a:noFill/>
          <a:ln>
            <a:noFill/>
          </a:ln>
        </p:spPr>
      </p:pic>
      <p:pic>
        <p:nvPicPr>
          <p:cNvPr id="180" name="Google Shape;180;p18"/>
          <p:cNvPicPr preferRelativeResize="0"/>
          <p:nvPr/>
        </p:nvPicPr>
        <p:blipFill>
          <a:blip r:embed="rId6">
            <a:alphaModFix/>
          </a:blip>
          <a:stretch>
            <a:fillRect/>
          </a:stretch>
        </p:blipFill>
        <p:spPr>
          <a:xfrm rot="10800000">
            <a:off x="7999087" y="3794650"/>
            <a:ext cx="912626" cy="1128526"/>
          </a:xfrm>
          <a:prstGeom prst="rect">
            <a:avLst/>
          </a:prstGeom>
          <a:noFill/>
          <a:ln>
            <a:noFill/>
          </a:ln>
        </p:spPr>
      </p:pic>
      <p:sp>
        <p:nvSpPr>
          <p:cNvPr id="181" name="Google Shape;181;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1_2_1">
    <p:spTree>
      <p:nvGrpSpPr>
        <p:cNvPr id="182" name="Shape 182"/>
        <p:cNvGrpSpPr/>
        <p:nvPr/>
      </p:nvGrpSpPr>
      <p:grpSpPr>
        <a:xfrm>
          <a:off x="0" y="0"/>
          <a:ext cx="0" cy="0"/>
          <a:chOff x="0" y="0"/>
          <a:chExt cx="0" cy="0"/>
        </a:xfrm>
      </p:grpSpPr>
      <p:pic>
        <p:nvPicPr>
          <p:cNvPr id="183" name="Google Shape;183;p19"/>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184" name="Google Shape;184;p19"/>
          <p:cNvPicPr preferRelativeResize="0"/>
          <p:nvPr/>
        </p:nvPicPr>
        <p:blipFill>
          <a:blip r:embed="rId3">
            <a:alphaModFix amt="28000"/>
          </a:blip>
          <a:stretch>
            <a:fillRect/>
          </a:stretch>
        </p:blipFill>
        <p:spPr>
          <a:xfrm rot="-5400000">
            <a:off x="7824670" y="1615229"/>
            <a:ext cx="2630734" cy="2577450"/>
          </a:xfrm>
          <a:prstGeom prst="rect">
            <a:avLst/>
          </a:prstGeom>
          <a:noFill/>
          <a:ln>
            <a:noFill/>
          </a:ln>
        </p:spPr>
      </p:pic>
      <p:pic>
        <p:nvPicPr>
          <p:cNvPr id="185" name="Google Shape;185;p19"/>
          <p:cNvPicPr preferRelativeResize="0"/>
          <p:nvPr/>
        </p:nvPicPr>
        <p:blipFill>
          <a:blip r:embed="rId4">
            <a:alphaModFix amt="28000"/>
          </a:blip>
          <a:stretch>
            <a:fillRect/>
          </a:stretch>
        </p:blipFill>
        <p:spPr>
          <a:xfrm>
            <a:off x="-921047" y="3422301"/>
            <a:ext cx="3651248" cy="2630750"/>
          </a:xfrm>
          <a:prstGeom prst="rect">
            <a:avLst/>
          </a:prstGeom>
          <a:noFill/>
          <a:ln>
            <a:noFill/>
          </a:ln>
        </p:spPr>
      </p:pic>
      <p:pic>
        <p:nvPicPr>
          <p:cNvPr id="186" name="Google Shape;186;p19"/>
          <p:cNvPicPr preferRelativeResize="0"/>
          <p:nvPr/>
        </p:nvPicPr>
        <p:blipFill>
          <a:blip r:embed="rId5">
            <a:alphaModFix/>
          </a:blip>
          <a:stretch>
            <a:fillRect/>
          </a:stretch>
        </p:blipFill>
        <p:spPr>
          <a:xfrm>
            <a:off x="232287" y="220325"/>
            <a:ext cx="912626" cy="1128526"/>
          </a:xfrm>
          <a:prstGeom prst="rect">
            <a:avLst/>
          </a:prstGeom>
          <a:noFill/>
          <a:ln>
            <a:noFill/>
          </a:ln>
        </p:spPr>
      </p:pic>
      <p:pic>
        <p:nvPicPr>
          <p:cNvPr id="187" name="Google Shape;187;p19"/>
          <p:cNvPicPr preferRelativeResize="0"/>
          <p:nvPr/>
        </p:nvPicPr>
        <p:blipFill>
          <a:blip r:embed="rId5">
            <a:alphaModFix/>
          </a:blip>
          <a:stretch>
            <a:fillRect/>
          </a:stretch>
        </p:blipFill>
        <p:spPr>
          <a:xfrm flipH="1">
            <a:off x="7999087" y="220325"/>
            <a:ext cx="912626" cy="1128526"/>
          </a:xfrm>
          <a:prstGeom prst="rect">
            <a:avLst/>
          </a:prstGeom>
          <a:noFill/>
          <a:ln>
            <a:noFill/>
          </a:ln>
        </p:spPr>
      </p:pic>
      <p:pic>
        <p:nvPicPr>
          <p:cNvPr id="188" name="Google Shape;188;p19"/>
          <p:cNvPicPr preferRelativeResize="0"/>
          <p:nvPr/>
        </p:nvPicPr>
        <p:blipFill>
          <a:blip r:embed="rId5">
            <a:alphaModFix/>
          </a:blip>
          <a:stretch>
            <a:fillRect/>
          </a:stretch>
        </p:blipFill>
        <p:spPr>
          <a:xfrm flipH="1" rot="10800000">
            <a:off x="232287" y="3794650"/>
            <a:ext cx="912626" cy="1128526"/>
          </a:xfrm>
          <a:prstGeom prst="rect">
            <a:avLst/>
          </a:prstGeom>
          <a:noFill/>
          <a:ln>
            <a:noFill/>
          </a:ln>
        </p:spPr>
      </p:pic>
      <p:pic>
        <p:nvPicPr>
          <p:cNvPr id="189" name="Google Shape;189;p19"/>
          <p:cNvPicPr preferRelativeResize="0"/>
          <p:nvPr/>
        </p:nvPicPr>
        <p:blipFill>
          <a:blip r:embed="rId5">
            <a:alphaModFix/>
          </a:blip>
          <a:stretch>
            <a:fillRect/>
          </a:stretch>
        </p:blipFill>
        <p:spPr>
          <a:xfrm rot="10800000">
            <a:off x="7999087" y="3794650"/>
            <a:ext cx="912626" cy="1128526"/>
          </a:xfrm>
          <a:prstGeom prst="rect">
            <a:avLst/>
          </a:prstGeom>
          <a:noFill/>
          <a:ln>
            <a:noFill/>
          </a:ln>
        </p:spPr>
      </p:pic>
      <p:sp>
        <p:nvSpPr>
          <p:cNvPr id="190" name="Google Shape;190;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_1_1_1">
    <p:spTree>
      <p:nvGrpSpPr>
        <p:cNvPr id="191" name="Shape 191"/>
        <p:cNvGrpSpPr/>
        <p:nvPr/>
      </p:nvGrpSpPr>
      <p:grpSpPr>
        <a:xfrm>
          <a:off x="0" y="0"/>
          <a:ext cx="0" cy="0"/>
          <a:chOff x="0" y="0"/>
          <a:chExt cx="0" cy="0"/>
        </a:xfrm>
      </p:grpSpPr>
      <p:pic>
        <p:nvPicPr>
          <p:cNvPr id="192" name="Google Shape;192;p20"/>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193" name="Google Shape;193;p20"/>
          <p:cNvPicPr preferRelativeResize="0"/>
          <p:nvPr/>
        </p:nvPicPr>
        <p:blipFill>
          <a:blip r:embed="rId3">
            <a:alphaModFix amt="28000"/>
          </a:blip>
          <a:stretch>
            <a:fillRect/>
          </a:stretch>
        </p:blipFill>
        <p:spPr>
          <a:xfrm rot="-750844">
            <a:off x="-450353" y="-521037"/>
            <a:ext cx="3493559" cy="2504824"/>
          </a:xfrm>
          <a:prstGeom prst="rect">
            <a:avLst/>
          </a:prstGeom>
          <a:noFill/>
          <a:ln>
            <a:noFill/>
          </a:ln>
        </p:spPr>
      </p:pic>
      <p:pic>
        <p:nvPicPr>
          <p:cNvPr id="194" name="Google Shape;194;p20"/>
          <p:cNvPicPr preferRelativeResize="0"/>
          <p:nvPr/>
        </p:nvPicPr>
        <p:blipFill>
          <a:blip r:embed="rId4">
            <a:alphaModFix amt="28000"/>
          </a:blip>
          <a:stretch>
            <a:fillRect/>
          </a:stretch>
        </p:blipFill>
        <p:spPr>
          <a:xfrm rot="-5400000">
            <a:off x="7024823" y="3314022"/>
            <a:ext cx="3384425" cy="2438525"/>
          </a:xfrm>
          <a:prstGeom prst="rect">
            <a:avLst/>
          </a:prstGeom>
          <a:noFill/>
          <a:ln>
            <a:noFill/>
          </a:ln>
        </p:spPr>
      </p:pic>
      <p:pic>
        <p:nvPicPr>
          <p:cNvPr id="195" name="Google Shape;195;p20"/>
          <p:cNvPicPr preferRelativeResize="0"/>
          <p:nvPr/>
        </p:nvPicPr>
        <p:blipFill>
          <a:blip r:embed="rId5">
            <a:alphaModFix/>
          </a:blip>
          <a:stretch>
            <a:fillRect/>
          </a:stretch>
        </p:blipFill>
        <p:spPr>
          <a:xfrm>
            <a:off x="232287" y="220325"/>
            <a:ext cx="912626" cy="1128526"/>
          </a:xfrm>
          <a:prstGeom prst="rect">
            <a:avLst/>
          </a:prstGeom>
          <a:noFill/>
          <a:ln>
            <a:noFill/>
          </a:ln>
        </p:spPr>
      </p:pic>
      <p:pic>
        <p:nvPicPr>
          <p:cNvPr id="196" name="Google Shape;196;p20"/>
          <p:cNvPicPr preferRelativeResize="0"/>
          <p:nvPr/>
        </p:nvPicPr>
        <p:blipFill>
          <a:blip r:embed="rId5">
            <a:alphaModFix/>
          </a:blip>
          <a:stretch>
            <a:fillRect/>
          </a:stretch>
        </p:blipFill>
        <p:spPr>
          <a:xfrm flipH="1">
            <a:off x="7999087" y="220325"/>
            <a:ext cx="912626" cy="1128526"/>
          </a:xfrm>
          <a:prstGeom prst="rect">
            <a:avLst/>
          </a:prstGeom>
          <a:noFill/>
          <a:ln>
            <a:noFill/>
          </a:ln>
        </p:spPr>
      </p:pic>
      <p:pic>
        <p:nvPicPr>
          <p:cNvPr id="197" name="Google Shape;197;p20"/>
          <p:cNvPicPr preferRelativeResize="0"/>
          <p:nvPr/>
        </p:nvPicPr>
        <p:blipFill>
          <a:blip r:embed="rId5">
            <a:alphaModFix/>
          </a:blip>
          <a:stretch>
            <a:fillRect/>
          </a:stretch>
        </p:blipFill>
        <p:spPr>
          <a:xfrm flipH="1" rot="10800000">
            <a:off x="232287" y="3794650"/>
            <a:ext cx="912626" cy="1128526"/>
          </a:xfrm>
          <a:prstGeom prst="rect">
            <a:avLst/>
          </a:prstGeom>
          <a:noFill/>
          <a:ln>
            <a:noFill/>
          </a:ln>
        </p:spPr>
      </p:pic>
      <p:pic>
        <p:nvPicPr>
          <p:cNvPr id="198" name="Google Shape;198;p20"/>
          <p:cNvPicPr preferRelativeResize="0"/>
          <p:nvPr/>
        </p:nvPicPr>
        <p:blipFill>
          <a:blip r:embed="rId5">
            <a:alphaModFix/>
          </a:blip>
          <a:stretch>
            <a:fillRect/>
          </a:stretch>
        </p:blipFill>
        <p:spPr>
          <a:xfrm rot="10800000">
            <a:off x="7999087" y="3794650"/>
            <a:ext cx="912626" cy="1128526"/>
          </a:xfrm>
          <a:prstGeom prst="rect">
            <a:avLst/>
          </a:prstGeom>
          <a:noFill/>
          <a:ln>
            <a:noFill/>
          </a:ln>
        </p:spPr>
      </p:pic>
      <p:sp>
        <p:nvSpPr>
          <p:cNvPr id="199" name="Google Shape;19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pic>
        <p:nvPicPr>
          <p:cNvPr id="20" name="Google Shape;20;p3"/>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21" name="Google Shape;21;p3"/>
          <p:cNvPicPr preferRelativeResize="0"/>
          <p:nvPr/>
        </p:nvPicPr>
        <p:blipFill>
          <a:blip r:embed="rId3">
            <a:alphaModFix amt="39000"/>
          </a:blip>
          <a:stretch>
            <a:fillRect/>
          </a:stretch>
        </p:blipFill>
        <p:spPr>
          <a:xfrm>
            <a:off x="2727177" y="-696874"/>
            <a:ext cx="3339628" cy="2406225"/>
          </a:xfrm>
          <a:prstGeom prst="rect">
            <a:avLst/>
          </a:prstGeom>
          <a:noFill/>
          <a:ln>
            <a:noFill/>
          </a:ln>
        </p:spPr>
      </p:pic>
      <p:pic>
        <p:nvPicPr>
          <p:cNvPr id="22" name="Google Shape;22;p3"/>
          <p:cNvPicPr preferRelativeResize="0"/>
          <p:nvPr/>
        </p:nvPicPr>
        <p:blipFill>
          <a:blip r:embed="rId4">
            <a:alphaModFix amt="39000"/>
          </a:blip>
          <a:stretch>
            <a:fillRect/>
          </a:stretch>
        </p:blipFill>
        <p:spPr>
          <a:xfrm rot="-4584549">
            <a:off x="7454046" y="1923133"/>
            <a:ext cx="3307548" cy="2502338"/>
          </a:xfrm>
          <a:prstGeom prst="rect">
            <a:avLst/>
          </a:prstGeom>
          <a:noFill/>
          <a:ln>
            <a:noFill/>
          </a:ln>
        </p:spPr>
      </p:pic>
      <p:pic>
        <p:nvPicPr>
          <p:cNvPr id="23" name="Google Shape;23;p3"/>
          <p:cNvPicPr preferRelativeResize="0"/>
          <p:nvPr/>
        </p:nvPicPr>
        <p:blipFill>
          <a:blip r:embed="rId5">
            <a:alphaModFix amt="39000"/>
          </a:blip>
          <a:stretch>
            <a:fillRect/>
          </a:stretch>
        </p:blipFill>
        <p:spPr>
          <a:xfrm rot="-5523780">
            <a:off x="-1718781" y="2077848"/>
            <a:ext cx="3132487" cy="2765829"/>
          </a:xfrm>
          <a:prstGeom prst="rect">
            <a:avLst/>
          </a:prstGeom>
          <a:noFill/>
          <a:ln>
            <a:noFill/>
          </a:ln>
        </p:spPr>
      </p:pic>
      <p:pic>
        <p:nvPicPr>
          <p:cNvPr id="24" name="Google Shape;24;p3"/>
          <p:cNvPicPr preferRelativeResize="0"/>
          <p:nvPr/>
        </p:nvPicPr>
        <p:blipFill>
          <a:blip r:embed="rId6">
            <a:alphaModFix/>
          </a:blip>
          <a:stretch>
            <a:fillRect/>
          </a:stretch>
        </p:blipFill>
        <p:spPr>
          <a:xfrm>
            <a:off x="232287" y="220325"/>
            <a:ext cx="912626" cy="1128526"/>
          </a:xfrm>
          <a:prstGeom prst="rect">
            <a:avLst/>
          </a:prstGeom>
          <a:noFill/>
          <a:ln>
            <a:noFill/>
          </a:ln>
        </p:spPr>
      </p:pic>
      <p:pic>
        <p:nvPicPr>
          <p:cNvPr id="25" name="Google Shape;25;p3"/>
          <p:cNvPicPr preferRelativeResize="0"/>
          <p:nvPr/>
        </p:nvPicPr>
        <p:blipFill>
          <a:blip r:embed="rId6">
            <a:alphaModFix/>
          </a:blip>
          <a:stretch>
            <a:fillRect/>
          </a:stretch>
        </p:blipFill>
        <p:spPr>
          <a:xfrm flipH="1">
            <a:off x="7999087" y="220325"/>
            <a:ext cx="912626" cy="1128526"/>
          </a:xfrm>
          <a:prstGeom prst="rect">
            <a:avLst/>
          </a:prstGeom>
          <a:noFill/>
          <a:ln>
            <a:noFill/>
          </a:ln>
        </p:spPr>
      </p:pic>
      <p:pic>
        <p:nvPicPr>
          <p:cNvPr id="26" name="Google Shape;26;p3"/>
          <p:cNvPicPr preferRelativeResize="0"/>
          <p:nvPr/>
        </p:nvPicPr>
        <p:blipFill>
          <a:blip r:embed="rId6">
            <a:alphaModFix/>
          </a:blip>
          <a:stretch>
            <a:fillRect/>
          </a:stretch>
        </p:blipFill>
        <p:spPr>
          <a:xfrm flipH="1" rot="10800000">
            <a:off x="232287" y="3794650"/>
            <a:ext cx="912626" cy="1128526"/>
          </a:xfrm>
          <a:prstGeom prst="rect">
            <a:avLst/>
          </a:prstGeom>
          <a:noFill/>
          <a:ln>
            <a:noFill/>
          </a:ln>
        </p:spPr>
      </p:pic>
      <p:pic>
        <p:nvPicPr>
          <p:cNvPr id="27" name="Google Shape;27;p3"/>
          <p:cNvPicPr preferRelativeResize="0"/>
          <p:nvPr/>
        </p:nvPicPr>
        <p:blipFill>
          <a:blip r:embed="rId6">
            <a:alphaModFix/>
          </a:blip>
          <a:stretch>
            <a:fillRect/>
          </a:stretch>
        </p:blipFill>
        <p:spPr>
          <a:xfrm rot="10800000">
            <a:off x="7999087" y="3794650"/>
            <a:ext cx="912626" cy="1128526"/>
          </a:xfrm>
          <a:prstGeom prst="rect">
            <a:avLst/>
          </a:prstGeom>
          <a:noFill/>
          <a:ln>
            <a:noFill/>
          </a:ln>
        </p:spPr>
      </p:pic>
      <p:sp>
        <p:nvSpPr>
          <p:cNvPr id="28" name="Google Shape;28;p3"/>
          <p:cNvSpPr txBox="1"/>
          <p:nvPr>
            <p:ph type="title"/>
          </p:nvPr>
        </p:nvSpPr>
        <p:spPr>
          <a:xfrm>
            <a:off x="1463100" y="1899675"/>
            <a:ext cx="6217800" cy="16185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 name="Google Shape;29;p3"/>
          <p:cNvSpPr txBox="1"/>
          <p:nvPr>
            <p:ph hasCustomPrompt="1" idx="2" type="title"/>
          </p:nvPr>
        </p:nvSpPr>
        <p:spPr>
          <a:xfrm>
            <a:off x="4027500" y="716625"/>
            <a:ext cx="1089000" cy="915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8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 name="Google Shape;30;p3"/>
          <p:cNvSpPr txBox="1"/>
          <p:nvPr>
            <p:ph idx="1" type="subTitle"/>
          </p:nvPr>
        </p:nvSpPr>
        <p:spPr>
          <a:xfrm>
            <a:off x="2038200" y="3688575"/>
            <a:ext cx="50676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s text">
  <p:cSld name="TITLE_ONLY_1_1_1_1_1">
    <p:spTree>
      <p:nvGrpSpPr>
        <p:cNvPr id="200" name="Shape 200"/>
        <p:cNvGrpSpPr/>
        <p:nvPr/>
      </p:nvGrpSpPr>
      <p:grpSpPr>
        <a:xfrm>
          <a:off x="0" y="0"/>
          <a:ext cx="0" cy="0"/>
          <a:chOff x="0" y="0"/>
          <a:chExt cx="0" cy="0"/>
        </a:xfrm>
      </p:grpSpPr>
      <p:pic>
        <p:nvPicPr>
          <p:cNvPr id="201" name="Google Shape;201;p21"/>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202" name="Google Shape;202;p21"/>
          <p:cNvPicPr preferRelativeResize="0"/>
          <p:nvPr/>
        </p:nvPicPr>
        <p:blipFill>
          <a:blip r:embed="rId3">
            <a:alphaModFix amt="28000"/>
          </a:blip>
          <a:stretch>
            <a:fillRect/>
          </a:stretch>
        </p:blipFill>
        <p:spPr>
          <a:xfrm>
            <a:off x="5932438" y="4183600"/>
            <a:ext cx="2896125" cy="1595250"/>
          </a:xfrm>
          <a:prstGeom prst="rect">
            <a:avLst/>
          </a:prstGeom>
          <a:noFill/>
          <a:ln>
            <a:noFill/>
          </a:ln>
        </p:spPr>
      </p:pic>
      <p:pic>
        <p:nvPicPr>
          <p:cNvPr id="203" name="Google Shape;203;p21"/>
          <p:cNvPicPr preferRelativeResize="0"/>
          <p:nvPr/>
        </p:nvPicPr>
        <p:blipFill>
          <a:blip r:embed="rId4">
            <a:alphaModFix amt="28000"/>
          </a:blip>
          <a:stretch>
            <a:fillRect/>
          </a:stretch>
        </p:blipFill>
        <p:spPr>
          <a:xfrm rot="4077053">
            <a:off x="-1133301" y="2810224"/>
            <a:ext cx="2858450" cy="2059549"/>
          </a:xfrm>
          <a:prstGeom prst="rect">
            <a:avLst/>
          </a:prstGeom>
          <a:noFill/>
          <a:ln>
            <a:noFill/>
          </a:ln>
        </p:spPr>
      </p:pic>
      <p:pic>
        <p:nvPicPr>
          <p:cNvPr id="204" name="Google Shape;204;p21"/>
          <p:cNvPicPr preferRelativeResize="0"/>
          <p:nvPr/>
        </p:nvPicPr>
        <p:blipFill>
          <a:blip r:embed="rId5">
            <a:alphaModFix/>
          </a:blip>
          <a:stretch>
            <a:fillRect/>
          </a:stretch>
        </p:blipFill>
        <p:spPr>
          <a:xfrm>
            <a:off x="232287" y="220325"/>
            <a:ext cx="912626" cy="1128526"/>
          </a:xfrm>
          <a:prstGeom prst="rect">
            <a:avLst/>
          </a:prstGeom>
          <a:noFill/>
          <a:ln>
            <a:noFill/>
          </a:ln>
        </p:spPr>
      </p:pic>
      <p:pic>
        <p:nvPicPr>
          <p:cNvPr id="205" name="Google Shape;205;p21"/>
          <p:cNvPicPr preferRelativeResize="0"/>
          <p:nvPr/>
        </p:nvPicPr>
        <p:blipFill>
          <a:blip r:embed="rId5">
            <a:alphaModFix/>
          </a:blip>
          <a:stretch>
            <a:fillRect/>
          </a:stretch>
        </p:blipFill>
        <p:spPr>
          <a:xfrm flipH="1">
            <a:off x="7999087" y="220325"/>
            <a:ext cx="912626" cy="1128526"/>
          </a:xfrm>
          <a:prstGeom prst="rect">
            <a:avLst/>
          </a:prstGeom>
          <a:noFill/>
          <a:ln>
            <a:noFill/>
          </a:ln>
        </p:spPr>
      </p:pic>
      <p:pic>
        <p:nvPicPr>
          <p:cNvPr id="206" name="Google Shape;206;p21"/>
          <p:cNvPicPr preferRelativeResize="0"/>
          <p:nvPr/>
        </p:nvPicPr>
        <p:blipFill>
          <a:blip r:embed="rId5">
            <a:alphaModFix/>
          </a:blip>
          <a:stretch>
            <a:fillRect/>
          </a:stretch>
        </p:blipFill>
        <p:spPr>
          <a:xfrm flipH="1" rot="10800000">
            <a:off x="232287" y="3794650"/>
            <a:ext cx="912626" cy="1128526"/>
          </a:xfrm>
          <a:prstGeom prst="rect">
            <a:avLst/>
          </a:prstGeom>
          <a:noFill/>
          <a:ln>
            <a:noFill/>
          </a:ln>
        </p:spPr>
      </p:pic>
      <p:pic>
        <p:nvPicPr>
          <p:cNvPr id="207" name="Google Shape;207;p21"/>
          <p:cNvPicPr preferRelativeResize="0"/>
          <p:nvPr/>
        </p:nvPicPr>
        <p:blipFill>
          <a:blip r:embed="rId5">
            <a:alphaModFix/>
          </a:blip>
          <a:stretch>
            <a:fillRect/>
          </a:stretch>
        </p:blipFill>
        <p:spPr>
          <a:xfrm rot="10800000">
            <a:off x="7999087" y="3794650"/>
            <a:ext cx="912626" cy="1128526"/>
          </a:xfrm>
          <a:prstGeom prst="rect">
            <a:avLst/>
          </a:prstGeom>
          <a:noFill/>
          <a:ln>
            <a:noFill/>
          </a:ln>
        </p:spPr>
      </p:pic>
      <p:sp>
        <p:nvSpPr>
          <p:cNvPr id="208" name="Google Shape;208;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09" name="Google Shape;209;p21"/>
          <p:cNvSpPr txBox="1"/>
          <p:nvPr>
            <p:ph idx="1" type="subTitle"/>
          </p:nvPr>
        </p:nvSpPr>
        <p:spPr>
          <a:xfrm>
            <a:off x="720025" y="1204600"/>
            <a:ext cx="7704000" cy="1110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b="0"/>
            </a:lvl1pPr>
            <a:lvl2pPr lvl="1" rtl="0">
              <a:lnSpc>
                <a:spcPct val="115000"/>
              </a:lnSpc>
              <a:spcBef>
                <a:spcPts val="0"/>
              </a:spcBef>
              <a:spcAft>
                <a:spcPts val="0"/>
              </a:spcAft>
              <a:buSzPts val="1400"/>
              <a:buChar char="○"/>
              <a:defRPr/>
            </a:lvl2pPr>
            <a:lvl3pPr lvl="2" rtl="0">
              <a:lnSpc>
                <a:spcPct val="115000"/>
              </a:lnSpc>
              <a:spcBef>
                <a:spcPts val="0"/>
              </a:spcBef>
              <a:spcAft>
                <a:spcPts val="0"/>
              </a:spcAft>
              <a:buSzPts val="1400"/>
              <a:buChar char="■"/>
              <a:defRPr/>
            </a:lvl3pPr>
            <a:lvl4pPr lvl="3" rtl="0">
              <a:lnSpc>
                <a:spcPct val="115000"/>
              </a:lnSpc>
              <a:spcBef>
                <a:spcPts val="0"/>
              </a:spcBef>
              <a:spcAft>
                <a:spcPts val="0"/>
              </a:spcAft>
              <a:buSzPts val="1400"/>
              <a:buChar char="●"/>
              <a:defRPr/>
            </a:lvl4pPr>
            <a:lvl5pPr lvl="4" rtl="0">
              <a:lnSpc>
                <a:spcPct val="115000"/>
              </a:lnSpc>
              <a:spcBef>
                <a:spcPts val="0"/>
              </a:spcBef>
              <a:spcAft>
                <a:spcPts val="0"/>
              </a:spcAft>
              <a:buSzPts val="1400"/>
              <a:buChar char="○"/>
              <a:defRPr/>
            </a:lvl5pPr>
            <a:lvl6pPr lvl="5" rtl="0">
              <a:lnSpc>
                <a:spcPct val="115000"/>
              </a:lnSpc>
              <a:spcBef>
                <a:spcPts val="0"/>
              </a:spcBef>
              <a:spcAft>
                <a:spcPts val="0"/>
              </a:spcAft>
              <a:buSzPts val="1400"/>
              <a:buChar char="■"/>
              <a:defRPr/>
            </a:lvl6pPr>
            <a:lvl7pPr lvl="6" rtl="0">
              <a:lnSpc>
                <a:spcPct val="115000"/>
              </a:lnSpc>
              <a:spcBef>
                <a:spcPts val="0"/>
              </a:spcBef>
              <a:spcAft>
                <a:spcPts val="0"/>
              </a:spcAft>
              <a:buSzPts val="1400"/>
              <a:buChar char="●"/>
              <a:defRPr/>
            </a:lvl7pPr>
            <a:lvl8pPr lvl="7" rtl="0">
              <a:lnSpc>
                <a:spcPct val="115000"/>
              </a:lnSpc>
              <a:spcBef>
                <a:spcPts val="0"/>
              </a:spcBef>
              <a:spcAft>
                <a:spcPts val="0"/>
              </a:spcAft>
              <a:buSzPts val="1400"/>
              <a:buChar char="○"/>
              <a:defRPr/>
            </a:lvl8pPr>
            <a:lvl9pPr lvl="8" rtl="0">
              <a:lnSpc>
                <a:spcPct val="115000"/>
              </a:lnSpc>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s text 1">
  <p:cSld name="TITLE_ONLY_1_1_1_1_1_1">
    <p:spTree>
      <p:nvGrpSpPr>
        <p:cNvPr id="210" name="Shape 210"/>
        <p:cNvGrpSpPr/>
        <p:nvPr/>
      </p:nvGrpSpPr>
      <p:grpSpPr>
        <a:xfrm>
          <a:off x="0" y="0"/>
          <a:ext cx="0" cy="0"/>
          <a:chOff x="0" y="0"/>
          <a:chExt cx="0" cy="0"/>
        </a:xfrm>
      </p:grpSpPr>
      <p:pic>
        <p:nvPicPr>
          <p:cNvPr id="211" name="Google Shape;211;p22"/>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212" name="Google Shape;212;p22"/>
          <p:cNvPicPr preferRelativeResize="0"/>
          <p:nvPr/>
        </p:nvPicPr>
        <p:blipFill>
          <a:blip r:embed="rId3">
            <a:alphaModFix amt="28000"/>
          </a:blip>
          <a:stretch>
            <a:fillRect/>
          </a:stretch>
        </p:blipFill>
        <p:spPr>
          <a:xfrm>
            <a:off x="-572324" y="-934227"/>
            <a:ext cx="2789350" cy="2947474"/>
          </a:xfrm>
          <a:prstGeom prst="rect">
            <a:avLst/>
          </a:prstGeom>
          <a:noFill/>
          <a:ln>
            <a:noFill/>
          </a:ln>
        </p:spPr>
      </p:pic>
      <p:pic>
        <p:nvPicPr>
          <p:cNvPr id="213" name="Google Shape;213;p22"/>
          <p:cNvPicPr preferRelativeResize="0"/>
          <p:nvPr/>
        </p:nvPicPr>
        <p:blipFill>
          <a:blip r:embed="rId4">
            <a:alphaModFix amt="28000"/>
          </a:blip>
          <a:stretch>
            <a:fillRect/>
          </a:stretch>
        </p:blipFill>
        <p:spPr>
          <a:xfrm rot="5400000">
            <a:off x="7516713" y="1825075"/>
            <a:ext cx="2621775" cy="1493350"/>
          </a:xfrm>
          <a:prstGeom prst="rect">
            <a:avLst/>
          </a:prstGeom>
          <a:noFill/>
          <a:ln>
            <a:noFill/>
          </a:ln>
        </p:spPr>
      </p:pic>
      <p:pic>
        <p:nvPicPr>
          <p:cNvPr id="214" name="Google Shape;214;p22"/>
          <p:cNvPicPr preferRelativeResize="0"/>
          <p:nvPr/>
        </p:nvPicPr>
        <p:blipFill>
          <a:blip r:embed="rId5">
            <a:alphaModFix/>
          </a:blip>
          <a:stretch>
            <a:fillRect/>
          </a:stretch>
        </p:blipFill>
        <p:spPr>
          <a:xfrm>
            <a:off x="232287" y="220325"/>
            <a:ext cx="912626" cy="1128526"/>
          </a:xfrm>
          <a:prstGeom prst="rect">
            <a:avLst/>
          </a:prstGeom>
          <a:noFill/>
          <a:ln>
            <a:noFill/>
          </a:ln>
        </p:spPr>
      </p:pic>
      <p:pic>
        <p:nvPicPr>
          <p:cNvPr id="215" name="Google Shape;215;p22"/>
          <p:cNvPicPr preferRelativeResize="0"/>
          <p:nvPr/>
        </p:nvPicPr>
        <p:blipFill>
          <a:blip r:embed="rId5">
            <a:alphaModFix/>
          </a:blip>
          <a:stretch>
            <a:fillRect/>
          </a:stretch>
        </p:blipFill>
        <p:spPr>
          <a:xfrm flipH="1">
            <a:off x="7999087" y="220325"/>
            <a:ext cx="912626" cy="1128526"/>
          </a:xfrm>
          <a:prstGeom prst="rect">
            <a:avLst/>
          </a:prstGeom>
          <a:noFill/>
          <a:ln>
            <a:noFill/>
          </a:ln>
        </p:spPr>
      </p:pic>
      <p:pic>
        <p:nvPicPr>
          <p:cNvPr id="216" name="Google Shape;216;p22"/>
          <p:cNvPicPr preferRelativeResize="0"/>
          <p:nvPr/>
        </p:nvPicPr>
        <p:blipFill>
          <a:blip r:embed="rId5">
            <a:alphaModFix/>
          </a:blip>
          <a:stretch>
            <a:fillRect/>
          </a:stretch>
        </p:blipFill>
        <p:spPr>
          <a:xfrm flipH="1" rot="10800000">
            <a:off x="232287" y="3794650"/>
            <a:ext cx="912626" cy="1128526"/>
          </a:xfrm>
          <a:prstGeom prst="rect">
            <a:avLst/>
          </a:prstGeom>
          <a:noFill/>
          <a:ln>
            <a:noFill/>
          </a:ln>
        </p:spPr>
      </p:pic>
      <p:pic>
        <p:nvPicPr>
          <p:cNvPr id="217" name="Google Shape;217;p22"/>
          <p:cNvPicPr preferRelativeResize="0"/>
          <p:nvPr/>
        </p:nvPicPr>
        <p:blipFill>
          <a:blip r:embed="rId5">
            <a:alphaModFix/>
          </a:blip>
          <a:stretch>
            <a:fillRect/>
          </a:stretch>
        </p:blipFill>
        <p:spPr>
          <a:xfrm rot="10800000">
            <a:off x="7999087" y="3794650"/>
            <a:ext cx="912626" cy="1128526"/>
          </a:xfrm>
          <a:prstGeom prst="rect">
            <a:avLst/>
          </a:prstGeom>
          <a:noFill/>
          <a:ln>
            <a:noFill/>
          </a:ln>
        </p:spPr>
      </p:pic>
      <p:sp>
        <p:nvSpPr>
          <p:cNvPr id="218" name="Google Shape;218;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19" name="Google Shape;219;p22"/>
          <p:cNvSpPr txBox="1"/>
          <p:nvPr>
            <p:ph idx="1" type="subTitle"/>
          </p:nvPr>
        </p:nvSpPr>
        <p:spPr>
          <a:xfrm>
            <a:off x="720025" y="1204600"/>
            <a:ext cx="7704000" cy="295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b="0"/>
            </a:lvl1pPr>
            <a:lvl2pPr lvl="1" rtl="0">
              <a:lnSpc>
                <a:spcPct val="115000"/>
              </a:lnSpc>
              <a:spcBef>
                <a:spcPts val="0"/>
              </a:spcBef>
              <a:spcAft>
                <a:spcPts val="0"/>
              </a:spcAft>
              <a:buSzPts val="1400"/>
              <a:buChar char="○"/>
              <a:defRPr/>
            </a:lvl2pPr>
            <a:lvl3pPr lvl="2" rtl="0">
              <a:lnSpc>
                <a:spcPct val="115000"/>
              </a:lnSpc>
              <a:spcBef>
                <a:spcPts val="0"/>
              </a:spcBef>
              <a:spcAft>
                <a:spcPts val="0"/>
              </a:spcAft>
              <a:buSzPts val="1400"/>
              <a:buChar char="■"/>
              <a:defRPr/>
            </a:lvl3pPr>
            <a:lvl4pPr lvl="3" rtl="0">
              <a:lnSpc>
                <a:spcPct val="115000"/>
              </a:lnSpc>
              <a:spcBef>
                <a:spcPts val="0"/>
              </a:spcBef>
              <a:spcAft>
                <a:spcPts val="0"/>
              </a:spcAft>
              <a:buSzPts val="1400"/>
              <a:buChar char="●"/>
              <a:defRPr/>
            </a:lvl4pPr>
            <a:lvl5pPr lvl="4" rtl="0">
              <a:lnSpc>
                <a:spcPct val="115000"/>
              </a:lnSpc>
              <a:spcBef>
                <a:spcPts val="0"/>
              </a:spcBef>
              <a:spcAft>
                <a:spcPts val="0"/>
              </a:spcAft>
              <a:buSzPts val="1400"/>
              <a:buChar char="○"/>
              <a:defRPr/>
            </a:lvl5pPr>
            <a:lvl6pPr lvl="5" rtl="0">
              <a:lnSpc>
                <a:spcPct val="115000"/>
              </a:lnSpc>
              <a:spcBef>
                <a:spcPts val="0"/>
              </a:spcBef>
              <a:spcAft>
                <a:spcPts val="0"/>
              </a:spcAft>
              <a:buSzPts val="1400"/>
              <a:buChar char="■"/>
              <a:defRPr/>
            </a:lvl6pPr>
            <a:lvl7pPr lvl="6" rtl="0">
              <a:lnSpc>
                <a:spcPct val="115000"/>
              </a:lnSpc>
              <a:spcBef>
                <a:spcPts val="0"/>
              </a:spcBef>
              <a:spcAft>
                <a:spcPts val="0"/>
              </a:spcAft>
              <a:buSzPts val="1400"/>
              <a:buChar char="●"/>
              <a:defRPr/>
            </a:lvl7pPr>
            <a:lvl8pPr lvl="7" rtl="0">
              <a:lnSpc>
                <a:spcPct val="115000"/>
              </a:lnSpc>
              <a:spcBef>
                <a:spcPts val="0"/>
              </a:spcBef>
              <a:spcAft>
                <a:spcPts val="0"/>
              </a:spcAft>
              <a:buSzPts val="1400"/>
              <a:buChar char="○"/>
              <a:defRPr/>
            </a:lvl8pPr>
            <a:lvl9pPr lvl="8" rtl="0">
              <a:lnSpc>
                <a:spcPct val="115000"/>
              </a:lnSpc>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20" name="Shape 220"/>
        <p:cNvGrpSpPr/>
        <p:nvPr/>
      </p:nvGrpSpPr>
      <p:grpSpPr>
        <a:xfrm>
          <a:off x="0" y="0"/>
          <a:ext cx="0" cy="0"/>
          <a:chOff x="0" y="0"/>
          <a:chExt cx="0" cy="0"/>
        </a:xfrm>
      </p:grpSpPr>
      <p:pic>
        <p:nvPicPr>
          <p:cNvPr id="221" name="Google Shape;221;p23"/>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222" name="Google Shape;222;p23"/>
          <p:cNvPicPr preferRelativeResize="0"/>
          <p:nvPr/>
        </p:nvPicPr>
        <p:blipFill>
          <a:blip r:embed="rId3">
            <a:alphaModFix amt="28000"/>
          </a:blip>
          <a:stretch>
            <a:fillRect/>
          </a:stretch>
        </p:blipFill>
        <p:spPr>
          <a:xfrm rot="1010516">
            <a:off x="6459068" y="-680731"/>
            <a:ext cx="3164504" cy="2076475"/>
          </a:xfrm>
          <a:prstGeom prst="rect">
            <a:avLst/>
          </a:prstGeom>
          <a:noFill/>
          <a:ln>
            <a:noFill/>
          </a:ln>
        </p:spPr>
      </p:pic>
      <p:pic>
        <p:nvPicPr>
          <p:cNvPr id="223" name="Google Shape;223;p23"/>
          <p:cNvPicPr preferRelativeResize="0"/>
          <p:nvPr/>
        </p:nvPicPr>
        <p:blipFill>
          <a:blip r:embed="rId4">
            <a:alphaModFix amt="26000"/>
          </a:blip>
          <a:stretch>
            <a:fillRect/>
          </a:stretch>
        </p:blipFill>
        <p:spPr>
          <a:xfrm rot="9949571">
            <a:off x="-898013" y="4173552"/>
            <a:ext cx="3222473" cy="2240075"/>
          </a:xfrm>
          <a:prstGeom prst="rect">
            <a:avLst/>
          </a:prstGeom>
          <a:noFill/>
          <a:ln>
            <a:noFill/>
          </a:ln>
        </p:spPr>
      </p:pic>
      <p:pic>
        <p:nvPicPr>
          <p:cNvPr id="224" name="Google Shape;224;p23"/>
          <p:cNvPicPr preferRelativeResize="0"/>
          <p:nvPr/>
        </p:nvPicPr>
        <p:blipFill>
          <a:blip r:embed="rId5">
            <a:alphaModFix/>
          </a:blip>
          <a:stretch>
            <a:fillRect/>
          </a:stretch>
        </p:blipFill>
        <p:spPr>
          <a:xfrm>
            <a:off x="232287" y="220325"/>
            <a:ext cx="912626" cy="1128526"/>
          </a:xfrm>
          <a:prstGeom prst="rect">
            <a:avLst/>
          </a:prstGeom>
          <a:noFill/>
          <a:ln>
            <a:noFill/>
          </a:ln>
        </p:spPr>
      </p:pic>
      <p:pic>
        <p:nvPicPr>
          <p:cNvPr id="225" name="Google Shape;225;p23"/>
          <p:cNvPicPr preferRelativeResize="0"/>
          <p:nvPr/>
        </p:nvPicPr>
        <p:blipFill>
          <a:blip r:embed="rId5">
            <a:alphaModFix/>
          </a:blip>
          <a:stretch>
            <a:fillRect/>
          </a:stretch>
        </p:blipFill>
        <p:spPr>
          <a:xfrm flipH="1">
            <a:off x="7999087" y="220325"/>
            <a:ext cx="912626" cy="1128526"/>
          </a:xfrm>
          <a:prstGeom prst="rect">
            <a:avLst/>
          </a:prstGeom>
          <a:noFill/>
          <a:ln>
            <a:noFill/>
          </a:ln>
        </p:spPr>
      </p:pic>
      <p:pic>
        <p:nvPicPr>
          <p:cNvPr id="226" name="Google Shape;226;p23"/>
          <p:cNvPicPr preferRelativeResize="0"/>
          <p:nvPr/>
        </p:nvPicPr>
        <p:blipFill>
          <a:blip r:embed="rId5">
            <a:alphaModFix/>
          </a:blip>
          <a:stretch>
            <a:fillRect/>
          </a:stretch>
        </p:blipFill>
        <p:spPr>
          <a:xfrm flipH="1" rot="10800000">
            <a:off x="232287" y="3794650"/>
            <a:ext cx="912626" cy="1128526"/>
          </a:xfrm>
          <a:prstGeom prst="rect">
            <a:avLst/>
          </a:prstGeom>
          <a:noFill/>
          <a:ln>
            <a:noFill/>
          </a:ln>
        </p:spPr>
      </p:pic>
      <p:pic>
        <p:nvPicPr>
          <p:cNvPr id="227" name="Google Shape;227;p23"/>
          <p:cNvPicPr preferRelativeResize="0"/>
          <p:nvPr/>
        </p:nvPicPr>
        <p:blipFill>
          <a:blip r:embed="rId5">
            <a:alphaModFix/>
          </a:blip>
          <a:stretch>
            <a:fillRect/>
          </a:stretch>
        </p:blipFill>
        <p:spPr>
          <a:xfrm rot="10800000">
            <a:off x="7999087" y="3794650"/>
            <a:ext cx="912626" cy="1128526"/>
          </a:xfrm>
          <a:prstGeom prst="rect">
            <a:avLst/>
          </a:prstGeom>
          <a:noFill/>
          <a:ln>
            <a:noFill/>
          </a:ln>
        </p:spPr>
      </p:pic>
      <p:sp>
        <p:nvSpPr>
          <p:cNvPr id="228" name="Google Shape;228;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29" name="Google Shape;229;p23"/>
          <p:cNvSpPr txBox="1"/>
          <p:nvPr>
            <p:ph idx="1" type="subTitle"/>
          </p:nvPr>
        </p:nvSpPr>
        <p:spPr>
          <a:xfrm>
            <a:off x="1276113" y="1582300"/>
            <a:ext cx="3050400" cy="6447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30" name="Google Shape;230;p23"/>
          <p:cNvSpPr txBox="1"/>
          <p:nvPr>
            <p:ph idx="2" type="subTitle"/>
          </p:nvPr>
        </p:nvSpPr>
        <p:spPr>
          <a:xfrm>
            <a:off x="1276113" y="1141975"/>
            <a:ext cx="3050400" cy="53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DM Sans"/>
              <a:buNone/>
              <a:defRPr sz="2000">
                <a:solidFill>
                  <a:schemeClr val="dk1"/>
                </a:solidFill>
                <a:latin typeface="Zen Old Mincho SemiBold"/>
                <a:ea typeface="Zen Old Mincho SemiBold"/>
                <a:cs typeface="Zen Old Mincho SemiBold"/>
                <a:sym typeface="Zen Old Mincho SemiBold"/>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31" name="Google Shape;231;p23"/>
          <p:cNvSpPr txBox="1"/>
          <p:nvPr>
            <p:ph idx="3" type="subTitle"/>
          </p:nvPr>
        </p:nvSpPr>
        <p:spPr>
          <a:xfrm>
            <a:off x="1276113" y="2770800"/>
            <a:ext cx="3050400" cy="6447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32" name="Google Shape;232;p23"/>
          <p:cNvSpPr txBox="1"/>
          <p:nvPr>
            <p:ph idx="4" type="subTitle"/>
          </p:nvPr>
        </p:nvSpPr>
        <p:spPr>
          <a:xfrm>
            <a:off x="1276113" y="2330475"/>
            <a:ext cx="3050400" cy="53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DM Sans"/>
              <a:buNone/>
              <a:defRPr sz="2000">
                <a:solidFill>
                  <a:schemeClr val="dk1"/>
                </a:solidFill>
                <a:latin typeface="Zen Old Mincho SemiBold"/>
                <a:ea typeface="Zen Old Mincho SemiBold"/>
                <a:cs typeface="Zen Old Mincho SemiBold"/>
                <a:sym typeface="Zen Old Mincho SemiBold"/>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33" name="Google Shape;233;p23"/>
          <p:cNvSpPr txBox="1"/>
          <p:nvPr>
            <p:ph idx="5" type="subTitle"/>
          </p:nvPr>
        </p:nvSpPr>
        <p:spPr>
          <a:xfrm>
            <a:off x="1276113" y="3959300"/>
            <a:ext cx="3050400" cy="6447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34" name="Google Shape;234;p23"/>
          <p:cNvSpPr txBox="1"/>
          <p:nvPr>
            <p:ph idx="6" type="subTitle"/>
          </p:nvPr>
        </p:nvSpPr>
        <p:spPr>
          <a:xfrm>
            <a:off x="1276113" y="3518975"/>
            <a:ext cx="3050400" cy="53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DM Sans"/>
              <a:buNone/>
              <a:defRPr sz="2000">
                <a:solidFill>
                  <a:schemeClr val="dk1"/>
                </a:solidFill>
                <a:latin typeface="Zen Old Mincho SemiBold"/>
                <a:ea typeface="Zen Old Mincho SemiBold"/>
                <a:cs typeface="Zen Old Mincho SemiBold"/>
                <a:sym typeface="Zen Old Mincho SemiBold"/>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35" name="Google Shape;235;p23"/>
          <p:cNvSpPr txBox="1"/>
          <p:nvPr>
            <p:ph idx="7" type="subTitle"/>
          </p:nvPr>
        </p:nvSpPr>
        <p:spPr>
          <a:xfrm>
            <a:off x="4817497" y="1582300"/>
            <a:ext cx="3050400" cy="644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36" name="Google Shape;236;p23"/>
          <p:cNvSpPr txBox="1"/>
          <p:nvPr>
            <p:ph idx="8" type="subTitle"/>
          </p:nvPr>
        </p:nvSpPr>
        <p:spPr>
          <a:xfrm>
            <a:off x="4817497" y="1141975"/>
            <a:ext cx="3050400" cy="537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sz="2000">
                <a:solidFill>
                  <a:srgbClr val="564633"/>
                </a:solidFill>
                <a:latin typeface="Zen Old Mincho SemiBold"/>
                <a:ea typeface="Zen Old Mincho SemiBold"/>
                <a:cs typeface="Zen Old Mincho SemiBold"/>
                <a:sym typeface="Zen Old Mincho SemiBold"/>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37" name="Google Shape;237;p23"/>
          <p:cNvSpPr txBox="1"/>
          <p:nvPr>
            <p:ph idx="9" type="subTitle"/>
          </p:nvPr>
        </p:nvSpPr>
        <p:spPr>
          <a:xfrm>
            <a:off x="4817497" y="2770800"/>
            <a:ext cx="3050400" cy="644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38" name="Google Shape;238;p23"/>
          <p:cNvSpPr txBox="1"/>
          <p:nvPr>
            <p:ph idx="13" type="subTitle"/>
          </p:nvPr>
        </p:nvSpPr>
        <p:spPr>
          <a:xfrm>
            <a:off x="4817497" y="2330475"/>
            <a:ext cx="3050400" cy="537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sz="2000">
                <a:solidFill>
                  <a:schemeClr val="dk1"/>
                </a:solidFill>
                <a:latin typeface="Zen Old Mincho SemiBold"/>
                <a:ea typeface="Zen Old Mincho SemiBold"/>
                <a:cs typeface="Zen Old Mincho SemiBold"/>
                <a:sym typeface="Zen Old Mincho SemiBold"/>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39" name="Google Shape;239;p23"/>
          <p:cNvSpPr txBox="1"/>
          <p:nvPr>
            <p:ph idx="14" type="subTitle"/>
          </p:nvPr>
        </p:nvSpPr>
        <p:spPr>
          <a:xfrm>
            <a:off x="4817497" y="3959300"/>
            <a:ext cx="3050400" cy="644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40" name="Google Shape;240;p23"/>
          <p:cNvSpPr txBox="1"/>
          <p:nvPr>
            <p:ph idx="15" type="subTitle"/>
          </p:nvPr>
        </p:nvSpPr>
        <p:spPr>
          <a:xfrm>
            <a:off x="4817497" y="3518975"/>
            <a:ext cx="3050400" cy="537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sz="2000">
                <a:solidFill>
                  <a:schemeClr val="dk1"/>
                </a:solidFill>
                <a:latin typeface="Zen Old Mincho SemiBold"/>
                <a:ea typeface="Zen Old Mincho SemiBold"/>
                <a:cs typeface="Zen Old Mincho SemiBold"/>
                <a:sym typeface="Zen Old Mincho SemiBold"/>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41" name="Shape 241"/>
        <p:cNvGrpSpPr/>
        <p:nvPr/>
      </p:nvGrpSpPr>
      <p:grpSpPr>
        <a:xfrm>
          <a:off x="0" y="0"/>
          <a:ext cx="0" cy="0"/>
          <a:chOff x="0" y="0"/>
          <a:chExt cx="0" cy="0"/>
        </a:xfrm>
      </p:grpSpPr>
      <p:pic>
        <p:nvPicPr>
          <p:cNvPr id="242" name="Google Shape;242;p24"/>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243" name="Google Shape;243;p24"/>
          <p:cNvPicPr preferRelativeResize="0"/>
          <p:nvPr/>
        </p:nvPicPr>
        <p:blipFill>
          <a:blip r:embed="rId3">
            <a:alphaModFix amt="28000"/>
          </a:blip>
          <a:stretch>
            <a:fillRect/>
          </a:stretch>
        </p:blipFill>
        <p:spPr>
          <a:xfrm rot="6300000">
            <a:off x="6978447" y="2617127"/>
            <a:ext cx="3447791" cy="2471999"/>
          </a:xfrm>
          <a:prstGeom prst="rect">
            <a:avLst/>
          </a:prstGeom>
          <a:noFill/>
          <a:ln>
            <a:noFill/>
          </a:ln>
        </p:spPr>
      </p:pic>
      <p:pic>
        <p:nvPicPr>
          <p:cNvPr id="244" name="Google Shape;244;p24"/>
          <p:cNvPicPr preferRelativeResize="0"/>
          <p:nvPr/>
        </p:nvPicPr>
        <p:blipFill>
          <a:blip r:embed="rId4">
            <a:alphaModFix amt="28000"/>
          </a:blip>
          <a:stretch>
            <a:fillRect/>
          </a:stretch>
        </p:blipFill>
        <p:spPr>
          <a:xfrm rot="2110561">
            <a:off x="-1189200" y="1291134"/>
            <a:ext cx="2800176" cy="1946532"/>
          </a:xfrm>
          <a:prstGeom prst="rect">
            <a:avLst/>
          </a:prstGeom>
          <a:noFill/>
          <a:ln>
            <a:noFill/>
          </a:ln>
        </p:spPr>
      </p:pic>
      <p:pic>
        <p:nvPicPr>
          <p:cNvPr id="245" name="Google Shape;245;p24"/>
          <p:cNvPicPr preferRelativeResize="0"/>
          <p:nvPr/>
        </p:nvPicPr>
        <p:blipFill>
          <a:blip r:embed="rId5">
            <a:alphaModFix amt="28000"/>
          </a:blip>
          <a:stretch>
            <a:fillRect/>
          </a:stretch>
        </p:blipFill>
        <p:spPr>
          <a:xfrm>
            <a:off x="3782152" y="-708998"/>
            <a:ext cx="3280125" cy="2363353"/>
          </a:xfrm>
          <a:prstGeom prst="rect">
            <a:avLst/>
          </a:prstGeom>
          <a:noFill/>
          <a:ln>
            <a:noFill/>
          </a:ln>
        </p:spPr>
      </p:pic>
      <p:pic>
        <p:nvPicPr>
          <p:cNvPr id="246" name="Google Shape;246;p24"/>
          <p:cNvPicPr preferRelativeResize="0"/>
          <p:nvPr/>
        </p:nvPicPr>
        <p:blipFill>
          <a:blip r:embed="rId6">
            <a:alphaModFix/>
          </a:blip>
          <a:stretch>
            <a:fillRect/>
          </a:stretch>
        </p:blipFill>
        <p:spPr>
          <a:xfrm>
            <a:off x="232287" y="220325"/>
            <a:ext cx="912626" cy="1128526"/>
          </a:xfrm>
          <a:prstGeom prst="rect">
            <a:avLst/>
          </a:prstGeom>
          <a:noFill/>
          <a:ln>
            <a:noFill/>
          </a:ln>
        </p:spPr>
      </p:pic>
      <p:pic>
        <p:nvPicPr>
          <p:cNvPr id="247" name="Google Shape;247;p24"/>
          <p:cNvPicPr preferRelativeResize="0"/>
          <p:nvPr/>
        </p:nvPicPr>
        <p:blipFill>
          <a:blip r:embed="rId6">
            <a:alphaModFix/>
          </a:blip>
          <a:stretch>
            <a:fillRect/>
          </a:stretch>
        </p:blipFill>
        <p:spPr>
          <a:xfrm flipH="1">
            <a:off x="7999087" y="220325"/>
            <a:ext cx="912626" cy="1128526"/>
          </a:xfrm>
          <a:prstGeom prst="rect">
            <a:avLst/>
          </a:prstGeom>
          <a:noFill/>
          <a:ln>
            <a:noFill/>
          </a:ln>
        </p:spPr>
      </p:pic>
      <p:pic>
        <p:nvPicPr>
          <p:cNvPr id="248" name="Google Shape;248;p24"/>
          <p:cNvPicPr preferRelativeResize="0"/>
          <p:nvPr/>
        </p:nvPicPr>
        <p:blipFill>
          <a:blip r:embed="rId6">
            <a:alphaModFix/>
          </a:blip>
          <a:stretch>
            <a:fillRect/>
          </a:stretch>
        </p:blipFill>
        <p:spPr>
          <a:xfrm flipH="1" rot="10800000">
            <a:off x="232287" y="3794650"/>
            <a:ext cx="912626" cy="1128526"/>
          </a:xfrm>
          <a:prstGeom prst="rect">
            <a:avLst/>
          </a:prstGeom>
          <a:noFill/>
          <a:ln>
            <a:noFill/>
          </a:ln>
        </p:spPr>
      </p:pic>
      <p:pic>
        <p:nvPicPr>
          <p:cNvPr id="249" name="Google Shape;249;p24"/>
          <p:cNvPicPr preferRelativeResize="0"/>
          <p:nvPr/>
        </p:nvPicPr>
        <p:blipFill>
          <a:blip r:embed="rId6">
            <a:alphaModFix/>
          </a:blip>
          <a:stretch>
            <a:fillRect/>
          </a:stretch>
        </p:blipFill>
        <p:spPr>
          <a:xfrm rot="10800000">
            <a:off x="7999087" y="3794650"/>
            <a:ext cx="912626" cy="1128526"/>
          </a:xfrm>
          <a:prstGeom prst="rect">
            <a:avLst/>
          </a:prstGeom>
          <a:noFill/>
          <a:ln>
            <a:noFill/>
          </a:ln>
        </p:spPr>
      </p:pic>
      <p:sp>
        <p:nvSpPr>
          <p:cNvPr id="250" name="Google Shape;250;p24"/>
          <p:cNvSpPr txBox="1"/>
          <p:nvPr>
            <p:ph type="title"/>
          </p:nvPr>
        </p:nvSpPr>
        <p:spPr>
          <a:xfrm>
            <a:off x="2347938" y="1310525"/>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1" name="Google Shape;251;p24"/>
          <p:cNvSpPr txBox="1"/>
          <p:nvPr>
            <p:ph idx="1" type="subTitle"/>
          </p:nvPr>
        </p:nvSpPr>
        <p:spPr>
          <a:xfrm>
            <a:off x="2347900" y="2512013"/>
            <a:ext cx="4448100" cy="113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 name="Google Shape;252;p24"/>
          <p:cNvSpPr txBox="1"/>
          <p:nvPr/>
        </p:nvSpPr>
        <p:spPr>
          <a:xfrm>
            <a:off x="1705650" y="3647225"/>
            <a:ext cx="5732700" cy="5562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b="1" lang="en" sz="1200">
                <a:solidFill>
                  <a:schemeClr val="accent4"/>
                </a:solidFill>
                <a:latin typeface="Readex Pro"/>
                <a:ea typeface="Readex Pro"/>
                <a:cs typeface="Readex Pro"/>
                <a:sym typeface="Readex Pro"/>
              </a:rPr>
              <a:t>CREDITS:</a:t>
            </a:r>
            <a:r>
              <a:rPr lang="en" sz="1200">
                <a:solidFill>
                  <a:schemeClr val="accent4"/>
                </a:solidFill>
                <a:latin typeface="Readex Pro"/>
                <a:ea typeface="Readex Pro"/>
                <a:cs typeface="Readex Pro"/>
                <a:sym typeface="Readex Pro"/>
              </a:rPr>
              <a:t> This presentation template was created by </a:t>
            </a:r>
            <a:r>
              <a:rPr b="1" lang="en" sz="1200" u="sng">
                <a:solidFill>
                  <a:schemeClr val="accent4"/>
                </a:solidFill>
                <a:latin typeface="Readex Pro"/>
                <a:ea typeface="Readex Pro"/>
                <a:cs typeface="Readex Pro"/>
                <a:sym typeface="Readex Pro"/>
                <a:hlinkClick r:id="rId7">
                  <a:extLst>
                    <a:ext uri="{A12FA001-AC4F-418D-AE19-62706E023703}">
                      <ahyp:hlinkClr val="tx"/>
                    </a:ext>
                  </a:extLst>
                </a:hlinkClick>
              </a:rPr>
              <a:t>Slidesgo</a:t>
            </a:r>
            <a:r>
              <a:rPr lang="en" sz="1200">
                <a:solidFill>
                  <a:schemeClr val="accent4"/>
                </a:solidFill>
                <a:latin typeface="Readex Pro"/>
                <a:ea typeface="Readex Pro"/>
                <a:cs typeface="Readex Pro"/>
                <a:sym typeface="Readex Pro"/>
              </a:rPr>
              <a:t>, and includes icons by </a:t>
            </a:r>
            <a:r>
              <a:rPr b="1" lang="en" sz="1200" u="sng">
                <a:solidFill>
                  <a:schemeClr val="accent4"/>
                </a:solidFill>
                <a:latin typeface="Readex Pro"/>
                <a:ea typeface="Readex Pro"/>
                <a:cs typeface="Readex Pro"/>
                <a:sym typeface="Readex Pro"/>
                <a:hlinkClick r:id="rId8">
                  <a:extLst>
                    <a:ext uri="{A12FA001-AC4F-418D-AE19-62706E023703}">
                      <ahyp:hlinkClr val="tx"/>
                    </a:ext>
                  </a:extLst>
                </a:hlinkClick>
              </a:rPr>
              <a:t>Flaticon</a:t>
            </a:r>
            <a:r>
              <a:rPr lang="en" sz="1200">
                <a:solidFill>
                  <a:schemeClr val="accent4"/>
                </a:solidFill>
                <a:latin typeface="Readex Pro"/>
                <a:ea typeface="Readex Pro"/>
                <a:cs typeface="Readex Pro"/>
                <a:sym typeface="Readex Pro"/>
              </a:rPr>
              <a:t>, and infographics &amp; images by </a:t>
            </a:r>
            <a:r>
              <a:rPr b="1" lang="en" sz="1200" u="sng">
                <a:solidFill>
                  <a:schemeClr val="accent4"/>
                </a:solidFill>
                <a:latin typeface="Readex Pro"/>
                <a:ea typeface="Readex Pro"/>
                <a:cs typeface="Readex Pro"/>
                <a:sym typeface="Readex Pro"/>
                <a:hlinkClick r:id="rId9">
                  <a:extLst>
                    <a:ext uri="{A12FA001-AC4F-418D-AE19-62706E023703}">
                      <ahyp:hlinkClr val="tx"/>
                    </a:ext>
                  </a:extLst>
                </a:hlinkClick>
              </a:rPr>
              <a:t>Freepik</a:t>
            </a:r>
            <a:r>
              <a:rPr b="1" lang="en" sz="1200" u="sng">
                <a:solidFill>
                  <a:schemeClr val="dk1"/>
                </a:solidFill>
                <a:latin typeface="Lato"/>
                <a:ea typeface="Lato"/>
                <a:cs typeface="Lato"/>
                <a:sym typeface="Lato"/>
              </a:rPr>
              <a:t> </a:t>
            </a:r>
            <a:endParaRPr b="1" sz="1200" u="sng">
              <a:solidFill>
                <a:schemeClr val="dk1"/>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53" name="Shape 253"/>
        <p:cNvGrpSpPr/>
        <p:nvPr/>
      </p:nvGrpSpPr>
      <p:grpSpPr>
        <a:xfrm>
          <a:off x="0" y="0"/>
          <a:ext cx="0" cy="0"/>
          <a:chOff x="0" y="0"/>
          <a:chExt cx="0" cy="0"/>
        </a:xfrm>
      </p:grpSpPr>
      <p:pic>
        <p:nvPicPr>
          <p:cNvPr id="254" name="Google Shape;254;p25"/>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255" name="Google Shape;255;p25"/>
          <p:cNvPicPr preferRelativeResize="0"/>
          <p:nvPr/>
        </p:nvPicPr>
        <p:blipFill>
          <a:blip r:embed="rId3">
            <a:alphaModFix amt="28000"/>
          </a:blip>
          <a:stretch>
            <a:fillRect/>
          </a:stretch>
        </p:blipFill>
        <p:spPr>
          <a:xfrm>
            <a:off x="-474229" y="2594313"/>
            <a:ext cx="3051900" cy="3334911"/>
          </a:xfrm>
          <a:prstGeom prst="rect">
            <a:avLst/>
          </a:prstGeom>
          <a:noFill/>
          <a:ln>
            <a:noFill/>
          </a:ln>
        </p:spPr>
      </p:pic>
      <p:pic>
        <p:nvPicPr>
          <p:cNvPr id="256" name="Google Shape;256;p25"/>
          <p:cNvPicPr preferRelativeResize="0"/>
          <p:nvPr/>
        </p:nvPicPr>
        <p:blipFill>
          <a:blip r:embed="rId4">
            <a:alphaModFix amt="28000"/>
          </a:blip>
          <a:stretch>
            <a:fillRect/>
          </a:stretch>
        </p:blipFill>
        <p:spPr>
          <a:xfrm>
            <a:off x="5930723" y="-1094623"/>
            <a:ext cx="3051900" cy="2188153"/>
          </a:xfrm>
          <a:prstGeom prst="rect">
            <a:avLst/>
          </a:prstGeom>
          <a:noFill/>
          <a:ln>
            <a:noFill/>
          </a:ln>
        </p:spPr>
      </p:pic>
      <p:pic>
        <p:nvPicPr>
          <p:cNvPr id="257" name="Google Shape;257;p25"/>
          <p:cNvPicPr preferRelativeResize="0"/>
          <p:nvPr/>
        </p:nvPicPr>
        <p:blipFill>
          <a:blip r:embed="rId5">
            <a:alphaModFix amt="28000"/>
          </a:blip>
          <a:stretch>
            <a:fillRect/>
          </a:stretch>
        </p:blipFill>
        <p:spPr>
          <a:xfrm rot="-1261503">
            <a:off x="7227781" y="3719482"/>
            <a:ext cx="2455251" cy="1769028"/>
          </a:xfrm>
          <a:prstGeom prst="rect">
            <a:avLst/>
          </a:prstGeom>
          <a:noFill/>
          <a:ln>
            <a:noFill/>
          </a:ln>
        </p:spPr>
      </p:pic>
      <p:pic>
        <p:nvPicPr>
          <p:cNvPr id="258" name="Google Shape;258;p25"/>
          <p:cNvPicPr preferRelativeResize="0"/>
          <p:nvPr/>
        </p:nvPicPr>
        <p:blipFill>
          <a:blip r:embed="rId6">
            <a:alphaModFix/>
          </a:blip>
          <a:stretch>
            <a:fillRect/>
          </a:stretch>
        </p:blipFill>
        <p:spPr>
          <a:xfrm>
            <a:off x="232287" y="220325"/>
            <a:ext cx="912626" cy="1128526"/>
          </a:xfrm>
          <a:prstGeom prst="rect">
            <a:avLst/>
          </a:prstGeom>
          <a:noFill/>
          <a:ln>
            <a:noFill/>
          </a:ln>
        </p:spPr>
      </p:pic>
      <p:pic>
        <p:nvPicPr>
          <p:cNvPr id="259" name="Google Shape;259;p25"/>
          <p:cNvPicPr preferRelativeResize="0"/>
          <p:nvPr/>
        </p:nvPicPr>
        <p:blipFill>
          <a:blip r:embed="rId6">
            <a:alphaModFix/>
          </a:blip>
          <a:stretch>
            <a:fillRect/>
          </a:stretch>
        </p:blipFill>
        <p:spPr>
          <a:xfrm flipH="1">
            <a:off x="7999087" y="220325"/>
            <a:ext cx="912626" cy="1128526"/>
          </a:xfrm>
          <a:prstGeom prst="rect">
            <a:avLst/>
          </a:prstGeom>
          <a:noFill/>
          <a:ln>
            <a:noFill/>
          </a:ln>
        </p:spPr>
      </p:pic>
      <p:pic>
        <p:nvPicPr>
          <p:cNvPr id="260" name="Google Shape;260;p25"/>
          <p:cNvPicPr preferRelativeResize="0"/>
          <p:nvPr/>
        </p:nvPicPr>
        <p:blipFill>
          <a:blip r:embed="rId6">
            <a:alphaModFix/>
          </a:blip>
          <a:stretch>
            <a:fillRect/>
          </a:stretch>
        </p:blipFill>
        <p:spPr>
          <a:xfrm flipH="1" rot="10800000">
            <a:off x="232287" y="3794650"/>
            <a:ext cx="912626" cy="1128526"/>
          </a:xfrm>
          <a:prstGeom prst="rect">
            <a:avLst/>
          </a:prstGeom>
          <a:noFill/>
          <a:ln>
            <a:noFill/>
          </a:ln>
        </p:spPr>
      </p:pic>
      <p:pic>
        <p:nvPicPr>
          <p:cNvPr id="261" name="Google Shape;261;p25"/>
          <p:cNvPicPr preferRelativeResize="0"/>
          <p:nvPr/>
        </p:nvPicPr>
        <p:blipFill>
          <a:blip r:embed="rId6">
            <a:alphaModFix/>
          </a:blip>
          <a:stretch>
            <a:fillRect/>
          </a:stretch>
        </p:blipFill>
        <p:spPr>
          <a:xfrm rot="10800000">
            <a:off x="7999087" y="3794650"/>
            <a:ext cx="912626" cy="1128526"/>
          </a:xfrm>
          <a:prstGeom prst="rect">
            <a:avLst/>
          </a:prstGeom>
          <a:noFill/>
          <a:ln>
            <a:noFill/>
          </a:ln>
        </p:spPr>
      </p:pic>
      <p:pic>
        <p:nvPicPr>
          <p:cNvPr id="262" name="Google Shape;262;p25"/>
          <p:cNvPicPr preferRelativeResize="0"/>
          <p:nvPr/>
        </p:nvPicPr>
        <p:blipFill>
          <a:blip r:embed="rId7">
            <a:alphaModFix/>
          </a:blip>
          <a:stretch>
            <a:fillRect/>
          </a:stretch>
        </p:blipFill>
        <p:spPr>
          <a:xfrm rot="-1196192">
            <a:off x="475598" y="2874704"/>
            <a:ext cx="475250" cy="1197572"/>
          </a:xfrm>
          <a:prstGeom prst="rect">
            <a:avLst/>
          </a:prstGeom>
          <a:noFill/>
          <a:ln>
            <a:noFill/>
          </a:ln>
        </p:spPr>
      </p:pic>
      <p:pic>
        <p:nvPicPr>
          <p:cNvPr id="263" name="Google Shape;263;p25"/>
          <p:cNvPicPr preferRelativeResize="0"/>
          <p:nvPr/>
        </p:nvPicPr>
        <p:blipFill>
          <a:blip r:embed="rId8">
            <a:alphaModFix/>
          </a:blip>
          <a:stretch>
            <a:fillRect/>
          </a:stretch>
        </p:blipFill>
        <p:spPr>
          <a:xfrm rot="420642">
            <a:off x="8464416" y="1604924"/>
            <a:ext cx="373268" cy="217507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64" name="Shape 264"/>
        <p:cNvGrpSpPr/>
        <p:nvPr/>
      </p:nvGrpSpPr>
      <p:grpSpPr>
        <a:xfrm>
          <a:off x="0" y="0"/>
          <a:ext cx="0" cy="0"/>
          <a:chOff x="0" y="0"/>
          <a:chExt cx="0" cy="0"/>
        </a:xfrm>
      </p:grpSpPr>
      <p:pic>
        <p:nvPicPr>
          <p:cNvPr id="265" name="Google Shape;265;p26"/>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266" name="Google Shape;266;p26"/>
          <p:cNvPicPr preferRelativeResize="0"/>
          <p:nvPr/>
        </p:nvPicPr>
        <p:blipFill>
          <a:blip r:embed="rId3">
            <a:alphaModFix/>
          </a:blip>
          <a:stretch>
            <a:fillRect/>
          </a:stretch>
        </p:blipFill>
        <p:spPr>
          <a:xfrm>
            <a:off x="232287" y="220325"/>
            <a:ext cx="912626" cy="1128526"/>
          </a:xfrm>
          <a:prstGeom prst="rect">
            <a:avLst/>
          </a:prstGeom>
          <a:noFill/>
          <a:ln>
            <a:noFill/>
          </a:ln>
        </p:spPr>
      </p:pic>
      <p:pic>
        <p:nvPicPr>
          <p:cNvPr id="267" name="Google Shape;267;p26"/>
          <p:cNvPicPr preferRelativeResize="0"/>
          <p:nvPr/>
        </p:nvPicPr>
        <p:blipFill>
          <a:blip r:embed="rId3">
            <a:alphaModFix/>
          </a:blip>
          <a:stretch>
            <a:fillRect/>
          </a:stretch>
        </p:blipFill>
        <p:spPr>
          <a:xfrm flipH="1">
            <a:off x="7999087" y="220325"/>
            <a:ext cx="912626" cy="1128526"/>
          </a:xfrm>
          <a:prstGeom prst="rect">
            <a:avLst/>
          </a:prstGeom>
          <a:noFill/>
          <a:ln>
            <a:noFill/>
          </a:ln>
        </p:spPr>
      </p:pic>
      <p:pic>
        <p:nvPicPr>
          <p:cNvPr id="268" name="Google Shape;268;p26"/>
          <p:cNvPicPr preferRelativeResize="0"/>
          <p:nvPr/>
        </p:nvPicPr>
        <p:blipFill>
          <a:blip r:embed="rId3">
            <a:alphaModFix/>
          </a:blip>
          <a:stretch>
            <a:fillRect/>
          </a:stretch>
        </p:blipFill>
        <p:spPr>
          <a:xfrm flipH="1" rot="10800000">
            <a:off x="232287" y="3794650"/>
            <a:ext cx="912626" cy="1128526"/>
          </a:xfrm>
          <a:prstGeom prst="rect">
            <a:avLst/>
          </a:prstGeom>
          <a:noFill/>
          <a:ln>
            <a:noFill/>
          </a:ln>
        </p:spPr>
      </p:pic>
      <p:pic>
        <p:nvPicPr>
          <p:cNvPr id="269" name="Google Shape;269;p26"/>
          <p:cNvPicPr preferRelativeResize="0"/>
          <p:nvPr/>
        </p:nvPicPr>
        <p:blipFill>
          <a:blip r:embed="rId3">
            <a:alphaModFix/>
          </a:blip>
          <a:stretch>
            <a:fillRect/>
          </a:stretch>
        </p:blipFill>
        <p:spPr>
          <a:xfrm rot="10800000">
            <a:off x="7999087" y="3794650"/>
            <a:ext cx="912626" cy="1128526"/>
          </a:xfrm>
          <a:prstGeom prst="rect">
            <a:avLst/>
          </a:prstGeom>
          <a:noFill/>
          <a:ln>
            <a:noFill/>
          </a:ln>
        </p:spPr>
      </p:pic>
      <p:pic>
        <p:nvPicPr>
          <p:cNvPr id="270" name="Google Shape;270;p26"/>
          <p:cNvPicPr preferRelativeResize="0"/>
          <p:nvPr/>
        </p:nvPicPr>
        <p:blipFill>
          <a:blip r:embed="rId4">
            <a:alphaModFix amt="28000"/>
          </a:blip>
          <a:stretch>
            <a:fillRect/>
          </a:stretch>
        </p:blipFill>
        <p:spPr>
          <a:xfrm>
            <a:off x="3396850" y="4434025"/>
            <a:ext cx="2743500" cy="1459750"/>
          </a:xfrm>
          <a:prstGeom prst="rect">
            <a:avLst/>
          </a:prstGeom>
          <a:noFill/>
          <a:ln>
            <a:noFill/>
          </a:ln>
        </p:spPr>
      </p:pic>
      <p:pic>
        <p:nvPicPr>
          <p:cNvPr id="271" name="Google Shape;271;p26"/>
          <p:cNvPicPr preferRelativeResize="0"/>
          <p:nvPr/>
        </p:nvPicPr>
        <p:blipFill>
          <a:blip r:embed="rId5">
            <a:alphaModFix amt="28000"/>
          </a:blip>
          <a:stretch>
            <a:fillRect/>
          </a:stretch>
        </p:blipFill>
        <p:spPr>
          <a:xfrm rot="-861038">
            <a:off x="522832" y="-483739"/>
            <a:ext cx="2379499" cy="1800220"/>
          </a:xfrm>
          <a:prstGeom prst="rect">
            <a:avLst/>
          </a:prstGeom>
          <a:noFill/>
          <a:ln>
            <a:noFill/>
          </a:ln>
        </p:spPr>
      </p:pic>
      <p:pic>
        <p:nvPicPr>
          <p:cNvPr id="272" name="Google Shape;272;p26"/>
          <p:cNvPicPr preferRelativeResize="0"/>
          <p:nvPr/>
        </p:nvPicPr>
        <p:blipFill>
          <a:blip r:embed="rId6">
            <a:alphaModFix/>
          </a:blip>
          <a:stretch>
            <a:fillRect/>
          </a:stretch>
        </p:blipFill>
        <p:spPr>
          <a:xfrm rot="1398226">
            <a:off x="8139434" y="2848260"/>
            <a:ext cx="407782" cy="156910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pic>
        <p:nvPicPr>
          <p:cNvPr id="32" name="Google Shape;32;p4"/>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33" name="Google Shape;33;p4"/>
          <p:cNvPicPr preferRelativeResize="0"/>
          <p:nvPr/>
        </p:nvPicPr>
        <p:blipFill>
          <a:blip r:embed="rId3">
            <a:alphaModFix amt="54000"/>
          </a:blip>
          <a:stretch>
            <a:fillRect/>
          </a:stretch>
        </p:blipFill>
        <p:spPr>
          <a:xfrm>
            <a:off x="-972473" y="2981970"/>
            <a:ext cx="3704100" cy="2668854"/>
          </a:xfrm>
          <a:prstGeom prst="rect">
            <a:avLst/>
          </a:prstGeom>
          <a:noFill/>
          <a:ln>
            <a:noFill/>
          </a:ln>
        </p:spPr>
      </p:pic>
      <p:pic>
        <p:nvPicPr>
          <p:cNvPr id="34" name="Google Shape;34;p4"/>
          <p:cNvPicPr preferRelativeResize="0"/>
          <p:nvPr/>
        </p:nvPicPr>
        <p:blipFill>
          <a:blip r:embed="rId4">
            <a:alphaModFix amt="39000"/>
          </a:blip>
          <a:stretch>
            <a:fillRect/>
          </a:stretch>
        </p:blipFill>
        <p:spPr>
          <a:xfrm rot="-7118305">
            <a:off x="6943958" y="-194972"/>
            <a:ext cx="3327901" cy="2386041"/>
          </a:xfrm>
          <a:prstGeom prst="rect">
            <a:avLst/>
          </a:prstGeom>
          <a:noFill/>
          <a:ln>
            <a:noFill/>
          </a:ln>
        </p:spPr>
      </p:pic>
      <p:pic>
        <p:nvPicPr>
          <p:cNvPr id="35" name="Google Shape;35;p4"/>
          <p:cNvPicPr preferRelativeResize="0"/>
          <p:nvPr/>
        </p:nvPicPr>
        <p:blipFill>
          <a:blip r:embed="rId5">
            <a:alphaModFix/>
          </a:blip>
          <a:stretch>
            <a:fillRect/>
          </a:stretch>
        </p:blipFill>
        <p:spPr>
          <a:xfrm>
            <a:off x="232287" y="220325"/>
            <a:ext cx="912626" cy="1128526"/>
          </a:xfrm>
          <a:prstGeom prst="rect">
            <a:avLst/>
          </a:prstGeom>
          <a:noFill/>
          <a:ln>
            <a:noFill/>
          </a:ln>
        </p:spPr>
      </p:pic>
      <p:pic>
        <p:nvPicPr>
          <p:cNvPr id="36" name="Google Shape;36;p4"/>
          <p:cNvPicPr preferRelativeResize="0"/>
          <p:nvPr/>
        </p:nvPicPr>
        <p:blipFill>
          <a:blip r:embed="rId5">
            <a:alphaModFix/>
          </a:blip>
          <a:stretch>
            <a:fillRect/>
          </a:stretch>
        </p:blipFill>
        <p:spPr>
          <a:xfrm flipH="1">
            <a:off x="7999087" y="220325"/>
            <a:ext cx="912626" cy="1128526"/>
          </a:xfrm>
          <a:prstGeom prst="rect">
            <a:avLst/>
          </a:prstGeom>
          <a:noFill/>
          <a:ln>
            <a:noFill/>
          </a:ln>
        </p:spPr>
      </p:pic>
      <p:pic>
        <p:nvPicPr>
          <p:cNvPr id="37" name="Google Shape;37;p4"/>
          <p:cNvPicPr preferRelativeResize="0"/>
          <p:nvPr/>
        </p:nvPicPr>
        <p:blipFill>
          <a:blip r:embed="rId5">
            <a:alphaModFix/>
          </a:blip>
          <a:stretch>
            <a:fillRect/>
          </a:stretch>
        </p:blipFill>
        <p:spPr>
          <a:xfrm flipH="1" rot="10800000">
            <a:off x="232287" y="3794650"/>
            <a:ext cx="912626" cy="1128526"/>
          </a:xfrm>
          <a:prstGeom prst="rect">
            <a:avLst/>
          </a:prstGeom>
          <a:noFill/>
          <a:ln>
            <a:noFill/>
          </a:ln>
        </p:spPr>
      </p:pic>
      <p:pic>
        <p:nvPicPr>
          <p:cNvPr id="38" name="Google Shape;38;p4"/>
          <p:cNvPicPr preferRelativeResize="0"/>
          <p:nvPr/>
        </p:nvPicPr>
        <p:blipFill>
          <a:blip r:embed="rId5">
            <a:alphaModFix/>
          </a:blip>
          <a:stretch>
            <a:fillRect/>
          </a:stretch>
        </p:blipFill>
        <p:spPr>
          <a:xfrm rot="10800000">
            <a:off x="7999087" y="3794650"/>
            <a:ext cx="912626" cy="1128526"/>
          </a:xfrm>
          <a:prstGeom prst="rect">
            <a:avLst/>
          </a:prstGeom>
          <a:noFill/>
          <a:ln>
            <a:noFill/>
          </a:ln>
        </p:spPr>
      </p:pic>
      <p:sp>
        <p:nvSpPr>
          <p:cNvPr id="39" name="Google Shape;3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4"/>
          <p:cNvSpPr txBox="1"/>
          <p:nvPr>
            <p:ph idx="1" type="body"/>
          </p:nvPr>
        </p:nvSpPr>
        <p:spPr>
          <a:xfrm>
            <a:off x="720000" y="1109925"/>
            <a:ext cx="7704000" cy="401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pic>
        <p:nvPicPr>
          <p:cNvPr id="42" name="Google Shape;42;p5"/>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43" name="Google Shape;43;p5"/>
          <p:cNvPicPr preferRelativeResize="0"/>
          <p:nvPr/>
        </p:nvPicPr>
        <p:blipFill>
          <a:blip r:embed="rId3">
            <a:alphaModFix amt="39000"/>
          </a:blip>
          <a:stretch>
            <a:fillRect/>
          </a:stretch>
        </p:blipFill>
        <p:spPr>
          <a:xfrm rot="10800000">
            <a:off x="1371445" y="4114488"/>
            <a:ext cx="2978399" cy="1954358"/>
          </a:xfrm>
          <a:prstGeom prst="rect">
            <a:avLst/>
          </a:prstGeom>
          <a:noFill/>
          <a:ln>
            <a:noFill/>
          </a:ln>
        </p:spPr>
      </p:pic>
      <p:pic>
        <p:nvPicPr>
          <p:cNvPr id="44" name="Google Shape;44;p5"/>
          <p:cNvPicPr preferRelativeResize="0"/>
          <p:nvPr/>
        </p:nvPicPr>
        <p:blipFill>
          <a:blip r:embed="rId4">
            <a:alphaModFix amt="39000"/>
          </a:blip>
          <a:stretch>
            <a:fillRect/>
          </a:stretch>
        </p:blipFill>
        <p:spPr>
          <a:xfrm rot="-8100000">
            <a:off x="7345319" y="-543573"/>
            <a:ext cx="2863141" cy="2166121"/>
          </a:xfrm>
          <a:prstGeom prst="rect">
            <a:avLst/>
          </a:prstGeom>
          <a:noFill/>
          <a:ln>
            <a:noFill/>
          </a:ln>
        </p:spPr>
      </p:pic>
      <p:pic>
        <p:nvPicPr>
          <p:cNvPr id="45" name="Google Shape;45;p5"/>
          <p:cNvPicPr preferRelativeResize="0"/>
          <p:nvPr/>
        </p:nvPicPr>
        <p:blipFill>
          <a:blip r:embed="rId5">
            <a:alphaModFix/>
          </a:blip>
          <a:stretch>
            <a:fillRect/>
          </a:stretch>
        </p:blipFill>
        <p:spPr>
          <a:xfrm>
            <a:off x="232287" y="220325"/>
            <a:ext cx="912626" cy="1128526"/>
          </a:xfrm>
          <a:prstGeom prst="rect">
            <a:avLst/>
          </a:prstGeom>
          <a:noFill/>
          <a:ln>
            <a:noFill/>
          </a:ln>
        </p:spPr>
      </p:pic>
      <p:pic>
        <p:nvPicPr>
          <p:cNvPr id="46" name="Google Shape;46;p5"/>
          <p:cNvPicPr preferRelativeResize="0"/>
          <p:nvPr/>
        </p:nvPicPr>
        <p:blipFill>
          <a:blip r:embed="rId5">
            <a:alphaModFix/>
          </a:blip>
          <a:stretch>
            <a:fillRect/>
          </a:stretch>
        </p:blipFill>
        <p:spPr>
          <a:xfrm flipH="1">
            <a:off x="7999087" y="220325"/>
            <a:ext cx="912626" cy="1128526"/>
          </a:xfrm>
          <a:prstGeom prst="rect">
            <a:avLst/>
          </a:prstGeom>
          <a:noFill/>
          <a:ln>
            <a:noFill/>
          </a:ln>
        </p:spPr>
      </p:pic>
      <p:pic>
        <p:nvPicPr>
          <p:cNvPr id="47" name="Google Shape;47;p5"/>
          <p:cNvPicPr preferRelativeResize="0"/>
          <p:nvPr/>
        </p:nvPicPr>
        <p:blipFill>
          <a:blip r:embed="rId5">
            <a:alphaModFix/>
          </a:blip>
          <a:stretch>
            <a:fillRect/>
          </a:stretch>
        </p:blipFill>
        <p:spPr>
          <a:xfrm flipH="1" rot="10800000">
            <a:off x="232287" y="3794650"/>
            <a:ext cx="912626" cy="1128526"/>
          </a:xfrm>
          <a:prstGeom prst="rect">
            <a:avLst/>
          </a:prstGeom>
          <a:noFill/>
          <a:ln>
            <a:noFill/>
          </a:ln>
        </p:spPr>
      </p:pic>
      <p:pic>
        <p:nvPicPr>
          <p:cNvPr id="48" name="Google Shape;48;p5"/>
          <p:cNvPicPr preferRelativeResize="0"/>
          <p:nvPr/>
        </p:nvPicPr>
        <p:blipFill>
          <a:blip r:embed="rId5">
            <a:alphaModFix/>
          </a:blip>
          <a:stretch>
            <a:fillRect/>
          </a:stretch>
        </p:blipFill>
        <p:spPr>
          <a:xfrm rot="10800000">
            <a:off x="7999087" y="3794650"/>
            <a:ext cx="912626" cy="1128526"/>
          </a:xfrm>
          <a:prstGeom prst="rect">
            <a:avLst/>
          </a:prstGeom>
          <a:noFill/>
          <a:ln>
            <a:noFill/>
          </a:ln>
        </p:spPr>
      </p:pic>
      <p:sp>
        <p:nvSpPr>
          <p:cNvPr id="49" name="Google Shape;4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 name="Google Shape;50;p5"/>
          <p:cNvSpPr txBox="1"/>
          <p:nvPr>
            <p:ph idx="1" type="subTitle"/>
          </p:nvPr>
        </p:nvSpPr>
        <p:spPr>
          <a:xfrm>
            <a:off x="5371701" y="2559224"/>
            <a:ext cx="2978400" cy="18972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1" name="Google Shape;51;p5"/>
          <p:cNvSpPr txBox="1"/>
          <p:nvPr>
            <p:ph idx="2" type="subTitle"/>
          </p:nvPr>
        </p:nvSpPr>
        <p:spPr>
          <a:xfrm>
            <a:off x="793900" y="1884025"/>
            <a:ext cx="2978400" cy="2154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2" name="Google Shape;52;p5"/>
          <p:cNvSpPr txBox="1"/>
          <p:nvPr>
            <p:ph idx="3" type="subTitle"/>
          </p:nvPr>
        </p:nvSpPr>
        <p:spPr>
          <a:xfrm>
            <a:off x="793900" y="1443700"/>
            <a:ext cx="2978400" cy="537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sz="2000">
                <a:solidFill>
                  <a:schemeClr val="dk1"/>
                </a:solidFill>
                <a:latin typeface="Zen Old Mincho SemiBold"/>
                <a:ea typeface="Zen Old Mincho SemiBold"/>
                <a:cs typeface="Zen Old Mincho SemiBold"/>
                <a:sym typeface="Zen Old Mincho SemiBold"/>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53" name="Google Shape;53;p5"/>
          <p:cNvSpPr txBox="1"/>
          <p:nvPr>
            <p:ph idx="4" type="subTitle"/>
          </p:nvPr>
        </p:nvSpPr>
        <p:spPr>
          <a:xfrm>
            <a:off x="5371700" y="2118900"/>
            <a:ext cx="2978400" cy="53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DM Sans"/>
              <a:buNone/>
              <a:defRPr sz="2000">
                <a:solidFill>
                  <a:schemeClr val="dk1"/>
                </a:solidFill>
                <a:latin typeface="Zen Old Mincho SemiBold"/>
                <a:ea typeface="Zen Old Mincho SemiBold"/>
                <a:cs typeface="Zen Old Mincho SemiBold"/>
                <a:sym typeface="Zen Old Mincho SemiBold"/>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pic>
        <p:nvPicPr>
          <p:cNvPr id="55" name="Google Shape;55;p6"/>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56" name="Google Shape;56;p6"/>
          <p:cNvPicPr preferRelativeResize="0"/>
          <p:nvPr/>
        </p:nvPicPr>
        <p:blipFill>
          <a:blip r:embed="rId3">
            <a:alphaModFix amt="28000"/>
          </a:blip>
          <a:stretch>
            <a:fillRect/>
          </a:stretch>
        </p:blipFill>
        <p:spPr>
          <a:xfrm>
            <a:off x="3306951" y="4104523"/>
            <a:ext cx="2294835" cy="1595244"/>
          </a:xfrm>
          <a:prstGeom prst="rect">
            <a:avLst/>
          </a:prstGeom>
          <a:noFill/>
          <a:ln>
            <a:noFill/>
          </a:ln>
        </p:spPr>
      </p:pic>
      <p:pic>
        <p:nvPicPr>
          <p:cNvPr id="57" name="Google Shape;57;p6"/>
          <p:cNvPicPr preferRelativeResize="0"/>
          <p:nvPr/>
        </p:nvPicPr>
        <p:blipFill>
          <a:blip r:embed="rId4">
            <a:alphaModFix amt="28000"/>
          </a:blip>
          <a:stretch>
            <a:fillRect/>
          </a:stretch>
        </p:blipFill>
        <p:spPr>
          <a:xfrm rot="-9666259">
            <a:off x="5896034" y="-519166"/>
            <a:ext cx="4592124" cy="3308662"/>
          </a:xfrm>
          <a:prstGeom prst="rect">
            <a:avLst/>
          </a:prstGeom>
          <a:noFill/>
          <a:ln>
            <a:noFill/>
          </a:ln>
        </p:spPr>
      </p:pic>
      <p:pic>
        <p:nvPicPr>
          <p:cNvPr id="58" name="Google Shape;58;p6"/>
          <p:cNvPicPr preferRelativeResize="0"/>
          <p:nvPr/>
        </p:nvPicPr>
        <p:blipFill>
          <a:blip r:embed="rId5">
            <a:alphaModFix/>
          </a:blip>
          <a:stretch>
            <a:fillRect/>
          </a:stretch>
        </p:blipFill>
        <p:spPr>
          <a:xfrm>
            <a:off x="232287" y="220325"/>
            <a:ext cx="912626" cy="1128526"/>
          </a:xfrm>
          <a:prstGeom prst="rect">
            <a:avLst/>
          </a:prstGeom>
          <a:noFill/>
          <a:ln>
            <a:noFill/>
          </a:ln>
        </p:spPr>
      </p:pic>
      <p:pic>
        <p:nvPicPr>
          <p:cNvPr id="59" name="Google Shape;59;p6"/>
          <p:cNvPicPr preferRelativeResize="0"/>
          <p:nvPr/>
        </p:nvPicPr>
        <p:blipFill>
          <a:blip r:embed="rId5">
            <a:alphaModFix/>
          </a:blip>
          <a:stretch>
            <a:fillRect/>
          </a:stretch>
        </p:blipFill>
        <p:spPr>
          <a:xfrm flipH="1">
            <a:off x="7999087" y="220325"/>
            <a:ext cx="912626" cy="1128526"/>
          </a:xfrm>
          <a:prstGeom prst="rect">
            <a:avLst/>
          </a:prstGeom>
          <a:noFill/>
          <a:ln>
            <a:noFill/>
          </a:ln>
        </p:spPr>
      </p:pic>
      <p:pic>
        <p:nvPicPr>
          <p:cNvPr id="60" name="Google Shape;60;p6"/>
          <p:cNvPicPr preferRelativeResize="0"/>
          <p:nvPr/>
        </p:nvPicPr>
        <p:blipFill>
          <a:blip r:embed="rId5">
            <a:alphaModFix/>
          </a:blip>
          <a:stretch>
            <a:fillRect/>
          </a:stretch>
        </p:blipFill>
        <p:spPr>
          <a:xfrm flipH="1" rot="10800000">
            <a:off x="232287" y="3794650"/>
            <a:ext cx="912626" cy="1128526"/>
          </a:xfrm>
          <a:prstGeom prst="rect">
            <a:avLst/>
          </a:prstGeom>
          <a:noFill/>
          <a:ln>
            <a:noFill/>
          </a:ln>
        </p:spPr>
      </p:pic>
      <p:pic>
        <p:nvPicPr>
          <p:cNvPr id="61" name="Google Shape;61;p6"/>
          <p:cNvPicPr preferRelativeResize="0"/>
          <p:nvPr/>
        </p:nvPicPr>
        <p:blipFill>
          <a:blip r:embed="rId5">
            <a:alphaModFix/>
          </a:blip>
          <a:stretch>
            <a:fillRect/>
          </a:stretch>
        </p:blipFill>
        <p:spPr>
          <a:xfrm rot="10800000">
            <a:off x="7999087" y="3794650"/>
            <a:ext cx="912626" cy="1128526"/>
          </a:xfrm>
          <a:prstGeom prst="rect">
            <a:avLst/>
          </a:prstGeom>
          <a:noFill/>
          <a:ln>
            <a:noFill/>
          </a:ln>
        </p:spPr>
      </p:pic>
      <p:sp>
        <p:nvSpPr>
          <p:cNvPr id="62" name="Google Shape;6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 name="Shape 63"/>
        <p:cNvGrpSpPr/>
        <p:nvPr/>
      </p:nvGrpSpPr>
      <p:grpSpPr>
        <a:xfrm>
          <a:off x="0" y="0"/>
          <a:ext cx="0" cy="0"/>
          <a:chOff x="0" y="0"/>
          <a:chExt cx="0" cy="0"/>
        </a:xfrm>
      </p:grpSpPr>
      <p:pic>
        <p:nvPicPr>
          <p:cNvPr id="64" name="Google Shape;64;p7"/>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65" name="Google Shape;65;p7"/>
          <p:cNvPicPr preferRelativeResize="0"/>
          <p:nvPr/>
        </p:nvPicPr>
        <p:blipFill>
          <a:blip r:embed="rId3">
            <a:alphaModFix amt="39000"/>
          </a:blip>
          <a:stretch>
            <a:fillRect/>
          </a:stretch>
        </p:blipFill>
        <p:spPr>
          <a:xfrm rot="4714986">
            <a:off x="-1708673" y="2127708"/>
            <a:ext cx="3893374" cy="2945531"/>
          </a:xfrm>
          <a:prstGeom prst="rect">
            <a:avLst/>
          </a:prstGeom>
          <a:noFill/>
          <a:ln>
            <a:noFill/>
          </a:ln>
        </p:spPr>
      </p:pic>
      <p:pic>
        <p:nvPicPr>
          <p:cNvPr id="66" name="Google Shape;66;p7"/>
          <p:cNvPicPr preferRelativeResize="0"/>
          <p:nvPr/>
        </p:nvPicPr>
        <p:blipFill>
          <a:blip r:embed="rId4">
            <a:alphaModFix amt="39000"/>
          </a:blip>
          <a:stretch>
            <a:fillRect/>
          </a:stretch>
        </p:blipFill>
        <p:spPr>
          <a:xfrm rot="-5400000">
            <a:off x="7696593" y="1103769"/>
            <a:ext cx="2455250" cy="1769028"/>
          </a:xfrm>
          <a:prstGeom prst="rect">
            <a:avLst/>
          </a:prstGeom>
          <a:noFill/>
          <a:ln>
            <a:noFill/>
          </a:ln>
        </p:spPr>
      </p:pic>
      <p:pic>
        <p:nvPicPr>
          <p:cNvPr id="67" name="Google Shape;67;p7"/>
          <p:cNvPicPr preferRelativeResize="0"/>
          <p:nvPr/>
        </p:nvPicPr>
        <p:blipFill>
          <a:blip r:embed="rId5">
            <a:alphaModFix/>
          </a:blip>
          <a:stretch>
            <a:fillRect/>
          </a:stretch>
        </p:blipFill>
        <p:spPr>
          <a:xfrm>
            <a:off x="232287" y="220325"/>
            <a:ext cx="912626" cy="1128526"/>
          </a:xfrm>
          <a:prstGeom prst="rect">
            <a:avLst/>
          </a:prstGeom>
          <a:noFill/>
          <a:ln>
            <a:noFill/>
          </a:ln>
        </p:spPr>
      </p:pic>
      <p:pic>
        <p:nvPicPr>
          <p:cNvPr id="68" name="Google Shape;68;p7"/>
          <p:cNvPicPr preferRelativeResize="0"/>
          <p:nvPr/>
        </p:nvPicPr>
        <p:blipFill>
          <a:blip r:embed="rId5">
            <a:alphaModFix/>
          </a:blip>
          <a:stretch>
            <a:fillRect/>
          </a:stretch>
        </p:blipFill>
        <p:spPr>
          <a:xfrm flipH="1">
            <a:off x="7999087" y="220325"/>
            <a:ext cx="912626" cy="1128526"/>
          </a:xfrm>
          <a:prstGeom prst="rect">
            <a:avLst/>
          </a:prstGeom>
          <a:noFill/>
          <a:ln>
            <a:noFill/>
          </a:ln>
        </p:spPr>
      </p:pic>
      <p:pic>
        <p:nvPicPr>
          <p:cNvPr id="69" name="Google Shape;69;p7"/>
          <p:cNvPicPr preferRelativeResize="0"/>
          <p:nvPr/>
        </p:nvPicPr>
        <p:blipFill>
          <a:blip r:embed="rId5">
            <a:alphaModFix/>
          </a:blip>
          <a:stretch>
            <a:fillRect/>
          </a:stretch>
        </p:blipFill>
        <p:spPr>
          <a:xfrm flipH="1" rot="10800000">
            <a:off x="232287" y="3794650"/>
            <a:ext cx="912626" cy="1128526"/>
          </a:xfrm>
          <a:prstGeom prst="rect">
            <a:avLst/>
          </a:prstGeom>
          <a:noFill/>
          <a:ln>
            <a:noFill/>
          </a:ln>
        </p:spPr>
      </p:pic>
      <p:pic>
        <p:nvPicPr>
          <p:cNvPr id="70" name="Google Shape;70;p7"/>
          <p:cNvPicPr preferRelativeResize="0"/>
          <p:nvPr/>
        </p:nvPicPr>
        <p:blipFill>
          <a:blip r:embed="rId5">
            <a:alphaModFix/>
          </a:blip>
          <a:stretch>
            <a:fillRect/>
          </a:stretch>
        </p:blipFill>
        <p:spPr>
          <a:xfrm rot="10800000">
            <a:off x="7999087" y="3794650"/>
            <a:ext cx="912626" cy="1128526"/>
          </a:xfrm>
          <a:prstGeom prst="rect">
            <a:avLst/>
          </a:prstGeom>
          <a:noFill/>
          <a:ln>
            <a:noFill/>
          </a:ln>
        </p:spPr>
      </p:pic>
      <p:sp>
        <p:nvSpPr>
          <p:cNvPr id="71" name="Google Shape;71;p7"/>
          <p:cNvSpPr txBox="1"/>
          <p:nvPr>
            <p:ph type="title"/>
          </p:nvPr>
        </p:nvSpPr>
        <p:spPr>
          <a:xfrm>
            <a:off x="4270075" y="445025"/>
            <a:ext cx="4160700" cy="1013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7"/>
          <p:cNvSpPr txBox="1"/>
          <p:nvPr>
            <p:ph idx="1" type="subTitle"/>
          </p:nvPr>
        </p:nvSpPr>
        <p:spPr>
          <a:xfrm>
            <a:off x="4270075" y="1700300"/>
            <a:ext cx="4160700" cy="2903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73" name="Google Shape;73;p7"/>
          <p:cNvSpPr/>
          <p:nvPr>
            <p:ph idx="2" type="pic"/>
          </p:nvPr>
        </p:nvSpPr>
        <p:spPr>
          <a:xfrm>
            <a:off x="674400" y="1003950"/>
            <a:ext cx="3135600" cy="31356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 name="Shape 74"/>
        <p:cNvGrpSpPr/>
        <p:nvPr/>
      </p:nvGrpSpPr>
      <p:grpSpPr>
        <a:xfrm>
          <a:off x="0" y="0"/>
          <a:ext cx="0" cy="0"/>
          <a:chOff x="0" y="0"/>
          <a:chExt cx="0" cy="0"/>
        </a:xfrm>
      </p:grpSpPr>
      <p:pic>
        <p:nvPicPr>
          <p:cNvPr id="75" name="Google Shape;75;p8"/>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76" name="Google Shape;76;p8"/>
          <p:cNvPicPr preferRelativeResize="0"/>
          <p:nvPr/>
        </p:nvPicPr>
        <p:blipFill>
          <a:blip r:embed="rId3">
            <a:alphaModFix amt="28000"/>
          </a:blip>
          <a:stretch>
            <a:fillRect/>
          </a:stretch>
        </p:blipFill>
        <p:spPr>
          <a:xfrm rot="-5731415">
            <a:off x="2603490" y="3432353"/>
            <a:ext cx="2163444" cy="3082721"/>
          </a:xfrm>
          <a:prstGeom prst="rect">
            <a:avLst/>
          </a:prstGeom>
          <a:noFill/>
          <a:ln>
            <a:noFill/>
          </a:ln>
        </p:spPr>
      </p:pic>
      <p:pic>
        <p:nvPicPr>
          <p:cNvPr id="77" name="Google Shape;77;p8"/>
          <p:cNvPicPr preferRelativeResize="0"/>
          <p:nvPr/>
        </p:nvPicPr>
        <p:blipFill>
          <a:blip r:embed="rId4">
            <a:alphaModFix amt="28000"/>
          </a:blip>
          <a:stretch>
            <a:fillRect/>
          </a:stretch>
        </p:blipFill>
        <p:spPr>
          <a:xfrm>
            <a:off x="6048326" y="-1422095"/>
            <a:ext cx="2790199" cy="2948338"/>
          </a:xfrm>
          <a:prstGeom prst="rect">
            <a:avLst/>
          </a:prstGeom>
          <a:noFill/>
          <a:ln>
            <a:noFill/>
          </a:ln>
        </p:spPr>
      </p:pic>
      <p:pic>
        <p:nvPicPr>
          <p:cNvPr id="78" name="Google Shape;78;p8"/>
          <p:cNvPicPr preferRelativeResize="0"/>
          <p:nvPr/>
        </p:nvPicPr>
        <p:blipFill>
          <a:blip r:embed="rId5">
            <a:alphaModFix/>
          </a:blip>
          <a:stretch>
            <a:fillRect/>
          </a:stretch>
        </p:blipFill>
        <p:spPr>
          <a:xfrm>
            <a:off x="232287" y="220325"/>
            <a:ext cx="912626" cy="1128526"/>
          </a:xfrm>
          <a:prstGeom prst="rect">
            <a:avLst/>
          </a:prstGeom>
          <a:noFill/>
          <a:ln>
            <a:noFill/>
          </a:ln>
        </p:spPr>
      </p:pic>
      <p:pic>
        <p:nvPicPr>
          <p:cNvPr id="79" name="Google Shape;79;p8"/>
          <p:cNvPicPr preferRelativeResize="0"/>
          <p:nvPr/>
        </p:nvPicPr>
        <p:blipFill>
          <a:blip r:embed="rId5">
            <a:alphaModFix/>
          </a:blip>
          <a:stretch>
            <a:fillRect/>
          </a:stretch>
        </p:blipFill>
        <p:spPr>
          <a:xfrm flipH="1">
            <a:off x="7999087" y="220325"/>
            <a:ext cx="912626" cy="1128526"/>
          </a:xfrm>
          <a:prstGeom prst="rect">
            <a:avLst/>
          </a:prstGeom>
          <a:noFill/>
          <a:ln>
            <a:noFill/>
          </a:ln>
        </p:spPr>
      </p:pic>
      <p:pic>
        <p:nvPicPr>
          <p:cNvPr id="80" name="Google Shape;80;p8"/>
          <p:cNvPicPr preferRelativeResize="0"/>
          <p:nvPr/>
        </p:nvPicPr>
        <p:blipFill>
          <a:blip r:embed="rId5">
            <a:alphaModFix/>
          </a:blip>
          <a:stretch>
            <a:fillRect/>
          </a:stretch>
        </p:blipFill>
        <p:spPr>
          <a:xfrm flipH="1" rot="10800000">
            <a:off x="232287" y="3794650"/>
            <a:ext cx="912626" cy="1128526"/>
          </a:xfrm>
          <a:prstGeom prst="rect">
            <a:avLst/>
          </a:prstGeom>
          <a:noFill/>
          <a:ln>
            <a:noFill/>
          </a:ln>
        </p:spPr>
      </p:pic>
      <p:pic>
        <p:nvPicPr>
          <p:cNvPr id="81" name="Google Shape;81;p8"/>
          <p:cNvPicPr preferRelativeResize="0"/>
          <p:nvPr/>
        </p:nvPicPr>
        <p:blipFill>
          <a:blip r:embed="rId5">
            <a:alphaModFix/>
          </a:blip>
          <a:stretch>
            <a:fillRect/>
          </a:stretch>
        </p:blipFill>
        <p:spPr>
          <a:xfrm rot="10800000">
            <a:off x="7999087" y="3794650"/>
            <a:ext cx="912626" cy="1128526"/>
          </a:xfrm>
          <a:prstGeom prst="rect">
            <a:avLst/>
          </a:prstGeom>
          <a:noFill/>
          <a:ln>
            <a:noFill/>
          </a:ln>
        </p:spPr>
      </p:pic>
      <p:sp>
        <p:nvSpPr>
          <p:cNvPr id="82" name="Google Shape;82;p8"/>
          <p:cNvSpPr txBox="1"/>
          <p:nvPr>
            <p:ph type="title"/>
          </p:nvPr>
        </p:nvSpPr>
        <p:spPr>
          <a:xfrm>
            <a:off x="1734000" y="1526250"/>
            <a:ext cx="5676000" cy="22224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pic>
        <p:nvPicPr>
          <p:cNvPr id="84" name="Google Shape;84;p9"/>
          <p:cNvPicPr preferRelativeResize="0"/>
          <p:nvPr/>
        </p:nvPicPr>
        <p:blipFill>
          <a:blip r:embed="rId2">
            <a:alphaModFix amt="40000"/>
          </a:blip>
          <a:stretch>
            <a:fillRect/>
          </a:stretch>
        </p:blipFill>
        <p:spPr>
          <a:xfrm>
            <a:off x="0" y="0"/>
            <a:ext cx="9144001" cy="5143499"/>
          </a:xfrm>
          <a:prstGeom prst="rect">
            <a:avLst/>
          </a:prstGeom>
          <a:noFill/>
          <a:ln>
            <a:noFill/>
          </a:ln>
        </p:spPr>
      </p:pic>
      <p:pic>
        <p:nvPicPr>
          <p:cNvPr id="85" name="Google Shape;85;p9"/>
          <p:cNvPicPr preferRelativeResize="0"/>
          <p:nvPr/>
        </p:nvPicPr>
        <p:blipFill>
          <a:blip r:embed="rId3">
            <a:alphaModFix amt="39000"/>
          </a:blip>
          <a:stretch>
            <a:fillRect/>
          </a:stretch>
        </p:blipFill>
        <p:spPr>
          <a:xfrm rot="-10354171">
            <a:off x="143520" y="-1176350"/>
            <a:ext cx="3209256" cy="2427981"/>
          </a:xfrm>
          <a:prstGeom prst="rect">
            <a:avLst/>
          </a:prstGeom>
          <a:noFill/>
          <a:ln>
            <a:noFill/>
          </a:ln>
        </p:spPr>
      </p:pic>
      <p:pic>
        <p:nvPicPr>
          <p:cNvPr id="86" name="Google Shape;86;p9"/>
          <p:cNvPicPr preferRelativeResize="0"/>
          <p:nvPr/>
        </p:nvPicPr>
        <p:blipFill>
          <a:blip r:embed="rId4">
            <a:alphaModFix amt="39000"/>
          </a:blip>
          <a:stretch>
            <a:fillRect/>
          </a:stretch>
        </p:blipFill>
        <p:spPr>
          <a:xfrm rot="-2466980">
            <a:off x="5478118" y="4296401"/>
            <a:ext cx="2671489" cy="1857075"/>
          </a:xfrm>
          <a:prstGeom prst="rect">
            <a:avLst/>
          </a:prstGeom>
          <a:noFill/>
          <a:ln>
            <a:noFill/>
          </a:ln>
        </p:spPr>
      </p:pic>
      <p:pic>
        <p:nvPicPr>
          <p:cNvPr id="87" name="Google Shape;87;p9"/>
          <p:cNvPicPr preferRelativeResize="0"/>
          <p:nvPr/>
        </p:nvPicPr>
        <p:blipFill>
          <a:blip r:embed="rId5">
            <a:alphaModFix/>
          </a:blip>
          <a:stretch>
            <a:fillRect/>
          </a:stretch>
        </p:blipFill>
        <p:spPr>
          <a:xfrm>
            <a:off x="232287" y="220325"/>
            <a:ext cx="912626" cy="1128526"/>
          </a:xfrm>
          <a:prstGeom prst="rect">
            <a:avLst/>
          </a:prstGeom>
          <a:noFill/>
          <a:ln>
            <a:noFill/>
          </a:ln>
        </p:spPr>
      </p:pic>
      <p:pic>
        <p:nvPicPr>
          <p:cNvPr id="88" name="Google Shape;88;p9"/>
          <p:cNvPicPr preferRelativeResize="0"/>
          <p:nvPr/>
        </p:nvPicPr>
        <p:blipFill>
          <a:blip r:embed="rId5">
            <a:alphaModFix/>
          </a:blip>
          <a:stretch>
            <a:fillRect/>
          </a:stretch>
        </p:blipFill>
        <p:spPr>
          <a:xfrm flipH="1">
            <a:off x="7999087" y="220325"/>
            <a:ext cx="912626" cy="1128526"/>
          </a:xfrm>
          <a:prstGeom prst="rect">
            <a:avLst/>
          </a:prstGeom>
          <a:noFill/>
          <a:ln>
            <a:noFill/>
          </a:ln>
        </p:spPr>
      </p:pic>
      <p:pic>
        <p:nvPicPr>
          <p:cNvPr id="89" name="Google Shape;89;p9"/>
          <p:cNvPicPr preferRelativeResize="0"/>
          <p:nvPr/>
        </p:nvPicPr>
        <p:blipFill>
          <a:blip r:embed="rId5">
            <a:alphaModFix/>
          </a:blip>
          <a:stretch>
            <a:fillRect/>
          </a:stretch>
        </p:blipFill>
        <p:spPr>
          <a:xfrm flipH="1" rot="10800000">
            <a:off x="232287" y="3794650"/>
            <a:ext cx="912626" cy="1128526"/>
          </a:xfrm>
          <a:prstGeom prst="rect">
            <a:avLst/>
          </a:prstGeom>
          <a:noFill/>
          <a:ln>
            <a:noFill/>
          </a:ln>
        </p:spPr>
      </p:pic>
      <p:pic>
        <p:nvPicPr>
          <p:cNvPr id="90" name="Google Shape;90;p9"/>
          <p:cNvPicPr preferRelativeResize="0"/>
          <p:nvPr/>
        </p:nvPicPr>
        <p:blipFill>
          <a:blip r:embed="rId5">
            <a:alphaModFix/>
          </a:blip>
          <a:stretch>
            <a:fillRect/>
          </a:stretch>
        </p:blipFill>
        <p:spPr>
          <a:xfrm rot="10800000">
            <a:off x="7999087" y="3794650"/>
            <a:ext cx="912626" cy="1128526"/>
          </a:xfrm>
          <a:prstGeom prst="rect">
            <a:avLst/>
          </a:prstGeom>
          <a:noFill/>
          <a:ln>
            <a:noFill/>
          </a:ln>
        </p:spPr>
      </p:pic>
      <p:sp>
        <p:nvSpPr>
          <p:cNvPr id="91" name="Google Shape;91;p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2" name="Google Shape;92;p9"/>
          <p:cNvSpPr txBox="1"/>
          <p:nvPr>
            <p:ph idx="1" type="subTitle"/>
          </p:nvPr>
        </p:nvSpPr>
        <p:spPr>
          <a:xfrm>
            <a:off x="5407125" y="1370250"/>
            <a:ext cx="3023400" cy="2920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9"/>
          <p:cNvSpPr txBox="1"/>
          <p:nvPr>
            <p:ph idx="2" type="subTitle"/>
          </p:nvPr>
        </p:nvSpPr>
        <p:spPr>
          <a:xfrm>
            <a:off x="720000" y="1370250"/>
            <a:ext cx="4408200" cy="2920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10"/>
          <p:cNvSpPr/>
          <p:nvPr>
            <p:ph idx="2" type="pic"/>
          </p:nvPr>
        </p:nvSpPr>
        <p:spPr>
          <a:xfrm>
            <a:off x="-25" y="-13725"/>
            <a:ext cx="9144000" cy="5157300"/>
          </a:xfrm>
          <a:prstGeom prst="rect">
            <a:avLst/>
          </a:prstGeom>
          <a:noFill/>
          <a:ln>
            <a:noFill/>
          </a:ln>
        </p:spPr>
      </p:sp>
      <p:sp>
        <p:nvSpPr>
          <p:cNvPr id="96" name="Google Shape;96;p10"/>
          <p:cNvSpPr txBox="1"/>
          <p:nvPr>
            <p:ph type="title"/>
          </p:nvPr>
        </p:nvSpPr>
        <p:spPr>
          <a:xfrm>
            <a:off x="4253275" y="3152525"/>
            <a:ext cx="4177500" cy="859800"/>
          </a:xfrm>
          <a:prstGeom prst="rect">
            <a:avLst/>
          </a:prstGeom>
          <a:solidFill>
            <a:schemeClr val="lt1"/>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Zen Old Mincho"/>
              <a:buNone/>
              <a:defRPr b="1" sz="3000">
                <a:solidFill>
                  <a:schemeClr val="dk1"/>
                </a:solidFill>
                <a:latin typeface="Zen Old Mincho"/>
                <a:ea typeface="Zen Old Mincho"/>
                <a:cs typeface="Zen Old Mincho"/>
                <a:sym typeface="Zen Old Mincho"/>
              </a:defRPr>
            </a:lvl1pPr>
            <a:lvl2pPr lvl="1" rtl="0">
              <a:spcBef>
                <a:spcPts val="0"/>
              </a:spcBef>
              <a:spcAft>
                <a:spcPts val="0"/>
              </a:spcAft>
              <a:buClr>
                <a:schemeClr val="dk1"/>
              </a:buClr>
              <a:buSzPts val="3000"/>
              <a:buFont typeface="Zen Old Mincho"/>
              <a:buNone/>
              <a:defRPr b="1" sz="3000">
                <a:solidFill>
                  <a:schemeClr val="dk1"/>
                </a:solidFill>
                <a:latin typeface="Zen Old Mincho"/>
                <a:ea typeface="Zen Old Mincho"/>
                <a:cs typeface="Zen Old Mincho"/>
                <a:sym typeface="Zen Old Mincho"/>
              </a:defRPr>
            </a:lvl2pPr>
            <a:lvl3pPr lvl="2" rtl="0">
              <a:spcBef>
                <a:spcPts val="0"/>
              </a:spcBef>
              <a:spcAft>
                <a:spcPts val="0"/>
              </a:spcAft>
              <a:buClr>
                <a:schemeClr val="dk1"/>
              </a:buClr>
              <a:buSzPts val="3000"/>
              <a:buFont typeface="Zen Old Mincho"/>
              <a:buNone/>
              <a:defRPr b="1" sz="3000">
                <a:solidFill>
                  <a:schemeClr val="dk1"/>
                </a:solidFill>
                <a:latin typeface="Zen Old Mincho"/>
                <a:ea typeface="Zen Old Mincho"/>
                <a:cs typeface="Zen Old Mincho"/>
                <a:sym typeface="Zen Old Mincho"/>
              </a:defRPr>
            </a:lvl3pPr>
            <a:lvl4pPr lvl="3" rtl="0">
              <a:spcBef>
                <a:spcPts val="0"/>
              </a:spcBef>
              <a:spcAft>
                <a:spcPts val="0"/>
              </a:spcAft>
              <a:buClr>
                <a:schemeClr val="dk1"/>
              </a:buClr>
              <a:buSzPts val="3000"/>
              <a:buFont typeface="Zen Old Mincho"/>
              <a:buNone/>
              <a:defRPr b="1" sz="3000">
                <a:solidFill>
                  <a:schemeClr val="dk1"/>
                </a:solidFill>
                <a:latin typeface="Zen Old Mincho"/>
                <a:ea typeface="Zen Old Mincho"/>
                <a:cs typeface="Zen Old Mincho"/>
                <a:sym typeface="Zen Old Mincho"/>
              </a:defRPr>
            </a:lvl4pPr>
            <a:lvl5pPr lvl="4" rtl="0">
              <a:spcBef>
                <a:spcPts val="0"/>
              </a:spcBef>
              <a:spcAft>
                <a:spcPts val="0"/>
              </a:spcAft>
              <a:buClr>
                <a:schemeClr val="dk1"/>
              </a:buClr>
              <a:buSzPts val="3000"/>
              <a:buFont typeface="Zen Old Mincho"/>
              <a:buNone/>
              <a:defRPr b="1" sz="3000">
                <a:solidFill>
                  <a:schemeClr val="dk1"/>
                </a:solidFill>
                <a:latin typeface="Zen Old Mincho"/>
                <a:ea typeface="Zen Old Mincho"/>
                <a:cs typeface="Zen Old Mincho"/>
                <a:sym typeface="Zen Old Mincho"/>
              </a:defRPr>
            </a:lvl5pPr>
            <a:lvl6pPr lvl="5" rtl="0">
              <a:spcBef>
                <a:spcPts val="0"/>
              </a:spcBef>
              <a:spcAft>
                <a:spcPts val="0"/>
              </a:spcAft>
              <a:buClr>
                <a:schemeClr val="dk1"/>
              </a:buClr>
              <a:buSzPts val="3000"/>
              <a:buFont typeface="Zen Old Mincho"/>
              <a:buNone/>
              <a:defRPr b="1" sz="3000">
                <a:solidFill>
                  <a:schemeClr val="dk1"/>
                </a:solidFill>
                <a:latin typeface="Zen Old Mincho"/>
                <a:ea typeface="Zen Old Mincho"/>
                <a:cs typeface="Zen Old Mincho"/>
                <a:sym typeface="Zen Old Mincho"/>
              </a:defRPr>
            </a:lvl6pPr>
            <a:lvl7pPr lvl="6" rtl="0">
              <a:spcBef>
                <a:spcPts val="0"/>
              </a:spcBef>
              <a:spcAft>
                <a:spcPts val="0"/>
              </a:spcAft>
              <a:buClr>
                <a:schemeClr val="dk1"/>
              </a:buClr>
              <a:buSzPts val="3000"/>
              <a:buFont typeface="Zen Old Mincho"/>
              <a:buNone/>
              <a:defRPr b="1" sz="3000">
                <a:solidFill>
                  <a:schemeClr val="dk1"/>
                </a:solidFill>
                <a:latin typeface="Zen Old Mincho"/>
                <a:ea typeface="Zen Old Mincho"/>
                <a:cs typeface="Zen Old Mincho"/>
                <a:sym typeface="Zen Old Mincho"/>
              </a:defRPr>
            </a:lvl7pPr>
            <a:lvl8pPr lvl="7" rtl="0">
              <a:spcBef>
                <a:spcPts val="0"/>
              </a:spcBef>
              <a:spcAft>
                <a:spcPts val="0"/>
              </a:spcAft>
              <a:buClr>
                <a:schemeClr val="dk1"/>
              </a:buClr>
              <a:buSzPts val="3000"/>
              <a:buFont typeface="Zen Old Mincho"/>
              <a:buNone/>
              <a:defRPr b="1" sz="3000">
                <a:solidFill>
                  <a:schemeClr val="dk1"/>
                </a:solidFill>
                <a:latin typeface="Zen Old Mincho"/>
                <a:ea typeface="Zen Old Mincho"/>
                <a:cs typeface="Zen Old Mincho"/>
                <a:sym typeface="Zen Old Mincho"/>
              </a:defRPr>
            </a:lvl8pPr>
            <a:lvl9pPr lvl="8" rtl="0">
              <a:spcBef>
                <a:spcPts val="0"/>
              </a:spcBef>
              <a:spcAft>
                <a:spcPts val="0"/>
              </a:spcAft>
              <a:buClr>
                <a:schemeClr val="dk1"/>
              </a:buClr>
              <a:buSzPts val="3000"/>
              <a:buFont typeface="Zen Old Mincho"/>
              <a:buNone/>
              <a:defRPr b="1" sz="3000">
                <a:solidFill>
                  <a:schemeClr val="dk1"/>
                </a:solidFill>
                <a:latin typeface="Zen Old Mincho"/>
                <a:ea typeface="Zen Old Mincho"/>
                <a:cs typeface="Zen Old Mincho"/>
                <a:sym typeface="Zen Old Minch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4"/>
              </a:buClr>
              <a:buSzPts val="1400"/>
              <a:buFont typeface="Readex Pro"/>
              <a:buChar char="●"/>
              <a:defRPr>
                <a:solidFill>
                  <a:schemeClr val="accent4"/>
                </a:solidFill>
                <a:latin typeface="Readex Pro"/>
                <a:ea typeface="Readex Pro"/>
                <a:cs typeface="Readex Pro"/>
                <a:sym typeface="Readex Pro"/>
              </a:defRPr>
            </a:lvl1pPr>
            <a:lvl2pPr indent="-317500" lvl="1" marL="914400">
              <a:lnSpc>
                <a:spcPct val="115000"/>
              </a:lnSpc>
              <a:spcBef>
                <a:spcPts val="0"/>
              </a:spcBef>
              <a:spcAft>
                <a:spcPts val="0"/>
              </a:spcAft>
              <a:buClr>
                <a:schemeClr val="accent4"/>
              </a:buClr>
              <a:buSzPts val="1400"/>
              <a:buFont typeface="Readex Pro"/>
              <a:buChar char="○"/>
              <a:defRPr>
                <a:solidFill>
                  <a:schemeClr val="accent4"/>
                </a:solidFill>
                <a:latin typeface="Readex Pro"/>
                <a:ea typeface="Readex Pro"/>
                <a:cs typeface="Readex Pro"/>
                <a:sym typeface="Readex Pro"/>
              </a:defRPr>
            </a:lvl2pPr>
            <a:lvl3pPr indent="-317500" lvl="2" marL="1371600">
              <a:lnSpc>
                <a:spcPct val="115000"/>
              </a:lnSpc>
              <a:spcBef>
                <a:spcPts val="0"/>
              </a:spcBef>
              <a:spcAft>
                <a:spcPts val="0"/>
              </a:spcAft>
              <a:buClr>
                <a:schemeClr val="accent4"/>
              </a:buClr>
              <a:buSzPts val="1400"/>
              <a:buFont typeface="Readex Pro"/>
              <a:buChar char="■"/>
              <a:defRPr>
                <a:solidFill>
                  <a:schemeClr val="accent4"/>
                </a:solidFill>
                <a:latin typeface="Readex Pro"/>
                <a:ea typeface="Readex Pro"/>
                <a:cs typeface="Readex Pro"/>
                <a:sym typeface="Readex Pro"/>
              </a:defRPr>
            </a:lvl3pPr>
            <a:lvl4pPr indent="-317500" lvl="3" marL="1828800">
              <a:lnSpc>
                <a:spcPct val="115000"/>
              </a:lnSpc>
              <a:spcBef>
                <a:spcPts val="0"/>
              </a:spcBef>
              <a:spcAft>
                <a:spcPts val="0"/>
              </a:spcAft>
              <a:buClr>
                <a:schemeClr val="accent4"/>
              </a:buClr>
              <a:buSzPts val="1400"/>
              <a:buFont typeface="Readex Pro"/>
              <a:buChar char="●"/>
              <a:defRPr>
                <a:solidFill>
                  <a:schemeClr val="accent4"/>
                </a:solidFill>
                <a:latin typeface="Readex Pro"/>
                <a:ea typeface="Readex Pro"/>
                <a:cs typeface="Readex Pro"/>
                <a:sym typeface="Readex Pro"/>
              </a:defRPr>
            </a:lvl4pPr>
            <a:lvl5pPr indent="-317500" lvl="4" marL="2286000">
              <a:lnSpc>
                <a:spcPct val="115000"/>
              </a:lnSpc>
              <a:spcBef>
                <a:spcPts val="0"/>
              </a:spcBef>
              <a:spcAft>
                <a:spcPts val="0"/>
              </a:spcAft>
              <a:buClr>
                <a:schemeClr val="accent4"/>
              </a:buClr>
              <a:buSzPts val="1400"/>
              <a:buFont typeface="Readex Pro"/>
              <a:buChar char="○"/>
              <a:defRPr>
                <a:solidFill>
                  <a:schemeClr val="accent4"/>
                </a:solidFill>
                <a:latin typeface="Readex Pro"/>
                <a:ea typeface="Readex Pro"/>
                <a:cs typeface="Readex Pro"/>
                <a:sym typeface="Readex Pro"/>
              </a:defRPr>
            </a:lvl5pPr>
            <a:lvl6pPr indent="-317500" lvl="5" marL="2743200">
              <a:lnSpc>
                <a:spcPct val="115000"/>
              </a:lnSpc>
              <a:spcBef>
                <a:spcPts val="0"/>
              </a:spcBef>
              <a:spcAft>
                <a:spcPts val="0"/>
              </a:spcAft>
              <a:buClr>
                <a:schemeClr val="accent4"/>
              </a:buClr>
              <a:buSzPts val="1400"/>
              <a:buFont typeface="Readex Pro"/>
              <a:buChar char="■"/>
              <a:defRPr>
                <a:solidFill>
                  <a:schemeClr val="accent4"/>
                </a:solidFill>
                <a:latin typeface="Readex Pro"/>
                <a:ea typeface="Readex Pro"/>
                <a:cs typeface="Readex Pro"/>
                <a:sym typeface="Readex Pro"/>
              </a:defRPr>
            </a:lvl6pPr>
            <a:lvl7pPr indent="-317500" lvl="6" marL="3200400">
              <a:lnSpc>
                <a:spcPct val="115000"/>
              </a:lnSpc>
              <a:spcBef>
                <a:spcPts val="0"/>
              </a:spcBef>
              <a:spcAft>
                <a:spcPts val="0"/>
              </a:spcAft>
              <a:buClr>
                <a:schemeClr val="accent4"/>
              </a:buClr>
              <a:buSzPts val="1400"/>
              <a:buFont typeface="Readex Pro"/>
              <a:buChar char="●"/>
              <a:defRPr>
                <a:solidFill>
                  <a:schemeClr val="accent4"/>
                </a:solidFill>
                <a:latin typeface="Readex Pro"/>
                <a:ea typeface="Readex Pro"/>
                <a:cs typeface="Readex Pro"/>
                <a:sym typeface="Readex Pro"/>
              </a:defRPr>
            </a:lvl7pPr>
            <a:lvl8pPr indent="-317500" lvl="7" marL="3657600">
              <a:lnSpc>
                <a:spcPct val="115000"/>
              </a:lnSpc>
              <a:spcBef>
                <a:spcPts val="0"/>
              </a:spcBef>
              <a:spcAft>
                <a:spcPts val="0"/>
              </a:spcAft>
              <a:buClr>
                <a:schemeClr val="accent4"/>
              </a:buClr>
              <a:buSzPts val="1400"/>
              <a:buFont typeface="Readex Pro"/>
              <a:buChar char="○"/>
              <a:defRPr>
                <a:solidFill>
                  <a:schemeClr val="accent4"/>
                </a:solidFill>
                <a:latin typeface="Readex Pro"/>
                <a:ea typeface="Readex Pro"/>
                <a:cs typeface="Readex Pro"/>
                <a:sym typeface="Readex Pro"/>
              </a:defRPr>
            </a:lvl8pPr>
            <a:lvl9pPr indent="-317500" lvl="8" marL="4114800">
              <a:lnSpc>
                <a:spcPct val="115000"/>
              </a:lnSpc>
              <a:spcBef>
                <a:spcPts val="0"/>
              </a:spcBef>
              <a:spcAft>
                <a:spcPts val="0"/>
              </a:spcAft>
              <a:buClr>
                <a:schemeClr val="accent4"/>
              </a:buClr>
              <a:buSzPts val="1400"/>
              <a:buFont typeface="Readex Pro"/>
              <a:buChar char="■"/>
              <a:defRPr>
                <a:solidFill>
                  <a:schemeClr val="accent4"/>
                </a:solidFill>
                <a:latin typeface="Readex Pro"/>
                <a:ea typeface="Readex Pro"/>
                <a:cs typeface="Readex Pro"/>
                <a:sym typeface="Readex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poets.org/poet/lewis-grandison-alexander" TargetMode="External"/><Relationship Id="rId4" Type="http://schemas.openxmlformats.org/officeDocument/2006/relationships/hyperlink" Target="https://aaregistry.org/story/lewis-alexander-harlem-renaissance-contributor/" TargetMode="External"/><Relationship Id="rId5" Type="http://schemas.openxmlformats.org/officeDocument/2006/relationships/hyperlink" Target="https://www.bookemon.com/read-book/269383" TargetMode="External"/><Relationship Id="rId6" Type="http://schemas.openxmlformats.org/officeDocument/2006/relationships/hyperlink" Target="https://poets.org/poem/japanese-hokk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0.jp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7"/>
          <p:cNvSpPr txBox="1"/>
          <p:nvPr>
            <p:ph type="ctrTitle"/>
          </p:nvPr>
        </p:nvSpPr>
        <p:spPr>
          <a:xfrm>
            <a:off x="1846350" y="1735225"/>
            <a:ext cx="5881500" cy="232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400"/>
              <a:t>Poetry Analysis</a:t>
            </a:r>
            <a:endParaRPr sz="3400"/>
          </a:p>
          <a:p>
            <a:pPr indent="0" lvl="0" marL="0" rtl="0" algn="ctr">
              <a:spcBef>
                <a:spcPts val="0"/>
              </a:spcBef>
              <a:spcAft>
                <a:spcPts val="0"/>
              </a:spcAft>
              <a:buNone/>
            </a:pPr>
            <a:r>
              <a:t/>
            </a:r>
            <a:endParaRPr sz="4700"/>
          </a:p>
          <a:p>
            <a:pPr indent="0" lvl="0" marL="0" rtl="0" algn="ctr">
              <a:spcBef>
                <a:spcPts val="0"/>
              </a:spcBef>
              <a:spcAft>
                <a:spcPts val="0"/>
              </a:spcAft>
              <a:buNone/>
            </a:pPr>
            <a:r>
              <a:t/>
            </a:r>
            <a:endParaRPr sz="4700"/>
          </a:p>
        </p:txBody>
      </p:sp>
      <p:sp>
        <p:nvSpPr>
          <p:cNvPr id="278" name="Google Shape;278;p27"/>
          <p:cNvSpPr txBox="1"/>
          <p:nvPr>
            <p:ph idx="1" type="subTitle"/>
          </p:nvPr>
        </p:nvSpPr>
        <p:spPr>
          <a:xfrm>
            <a:off x="2522700" y="3572625"/>
            <a:ext cx="4528800" cy="44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Nicholas and Loz</a:t>
            </a:r>
            <a:endParaRPr/>
          </a:p>
        </p:txBody>
      </p:sp>
      <p:pic>
        <p:nvPicPr>
          <p:cNvPr id="279" name="Google Shape;279;p27"/>
          <p:cNvPicPr preferRelativeResize="0"/>
          <p:nvPr/>
        </p:nvPicPr>
        <p:blipFill>
          <a:blip r:embed="rId3">
            <a:alphaModFix/>
          </a:blip>
          <a:stretch>
            <a:fillRect/>
          </a:stretch>
        </p:blipFill>
        <p:spPr>
          <a:xfrm rot="2884655">
            <a:off x="4430710" y="-358543"/>
            <a:ext cx="712776" cy="1796086"/>
          </a:xfrm>
          <a:prstGeom prst="rect">
            <a:avLst/>
          </a:prstGeom>
          <a:noFill/>
          <a:ln>
            <a:noFill/>
          </a:ln>
        </p:spPr>
      </p:pic>
      <p:pic>
        <p:nvPicPr>
          <p:cNvPr id="280" name="Google Shape;280;p27"/>
          <p:cNvPicPr preferRelativeResize="0"/>
          <p:nvPr/>
        </p:nvPicPr>
        <p:blipFill>
          <a:blip r:embed="rId4">
            <a:alphaModFix/>
          </a:blip>
          <a:stretch>
            <a:fillRect/>
          </a:stretch>
        </p:blipFill>
        <p:spPr>
          <a:xfrm rot="1851474">
            <a:off x="7662946" y="2144806"/>
            <a:ext cx="475243" cy="2515369"/>
          </a:xfrm>
          <a:prstGeom prst="rect">
            <a:avLst/>
          </a:prstGeom>
          <a:noFill/>
          <a:ln>
            <a:noFill/>
          </a:ln>
        </p:spPr>
      </p:pic>
      <p:pic>
        <p:nvPicPr>
          <p:cNvPr id="281" name="Google Shape;281;p27"/>
          <p:cNvPicPr preferRelativeResize="0"/>
          <p:nvPr/>
        </p:nvPicPr>
        <p:blipFill>
          <a:blip r:embed="rId5">
            <a:alphaModFix/>
          </a:blip>
          <a:stretch>
            <a:fillRect/>
          </a:stretch>
        </p:blipFill>
        <p:spPr>
          <a:xfrm rot="-976796">
            <a:off x="1009855" y="2000711"/>
            <a:ext cx="571225" cy="219806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Poem Speaker and Sounds</a:t>
            </a:r>
            <a:endParaRPr/>
          </a:p>
        </p:txBody>
      </p:sp>
      <p:sp>
        <p:nvSpPr>
          <p:cNvPr id="358" name="Google Shape;358;p36"/>
          <p:cNvSpPr txBox="1"/>
          <p:nvPr>
            <p:ph idx="2" type="subTitle"/>
          </p:nvPr>
        </p:nvSpPr>
        <p:spPr>
          <a:xfrm>
            <a:off x="158100" y="1383075"/>
            <a:ext cx="4408200" cy="292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317500" lvl="0" marL="457200" rtl="0" algn="ctr">
              <a:spcBef>
                <a:spcPts val="0"/>
              </a:spcBef>
              <a:spcAft>
                <a:spcPts val="0"/>
              </a:spcAft>
              <a:buClr>
                <a:schemeClr val="accent4"/>
              </a:buClr>
              <a:buSzPts val="1400"/>
              <a:buFont typeface="Readex Pro"/>
              <a:buChar char="●"/>
            </a:pPr>
            <a:r>
              <a:rPr lang="en"/>
              <a:t>This poem is in first person.</a:t>
            </a:r>
            <a:endParaRPr/>
          </a:p>
          <a:p>
            <a:pPr indent="-317500" lvl="0" marL="457200" rtl="0" algn="ctr">
              <a:spcBef>
                <a:spcPts val="0"/>
              </a:spcBef>
              <a:spcAft>
                <a:spcPts val="0"/>
              </a:spcAft>
              <a:buClr>
                <a:schemeClr val="accent4"/>
              </a:buClr>
              <a:buSzPts val="1400"/>
              <a:buFont typeface="Arial"/>
              <a:buChar char="●"/>
            </a:pPr>
            <a:r>
              <a:rPr lang="en"/>
              <a:t>Some pronouns in this poem are “I, my, and me”</a:t>
            </a:r>
            <a:endParaRPr/>
          </a:p>
          <a:p>
            <a:pPr indent="-317500" lvl="0" marL="457200" rtl="0" algn="ctr">
              <a:spcBef>
                <a:spcPts val="0"/>
              </a:spcBef>
              <a:spcAft>
                <a:spcPts val="0"/>
              </a:spcAft>
              <a:buClr>
                <a:schemeClr val="accent4"/>
              </a:buClr>
              <a:buSzPts val="1400"/>
              <a:buFont typeface="Arial"/>
              <a:buChar char="●"/>
            </a:pPr>
            <a:r>
              <a:rPr lang="en"/>
              <a:t>The speaker expresses a lot of emotions, using imagery</a:t>
            </a:r>
            <a:endParaRPr/>
          </a:p>
          <a:p>
            <a:pPr indent="0" lvl="0" marL="0" rtl="0" algn="ctr">
              <a:spcBef>
                <a:spcPts val="1200"/>
              </a:spcBef>
              <a:spcAft>
                <a:spcPts val="0"/>
              </a:spcAft>
              <a:buNone/>
            </a:pPr>
            <a:r>
              <a:t/>
            </a:r>
            <a:endParaRPr/>
          </a:p>
          <a:p>
            <a:pPr indent="0" lvl="0" marL="0" rtl="0" algn="ctr">
              <a:spcBef>
                <a:spcPts val="1200"/>
              </a:spcBef>
              <a:spcAft>
                <a:spcPts val="0"/>
              </a:spcAft>
              <a:buNone/>
            </a:pPr>
            <a:r>
              <a:t/>
            </a:r>
            <a:endParaRPr/>
          </a:p>
        </p:txBody>
      </p:sp>
      <p:pic>
        <p:nvPicPr>
          <p:cNvPr id="359" name="Google Shape;359;p36"/>
          <p:cNvPicPr preferRelativeResize="0"/>
          <p:nvPr/>
        </p:nvPicPr>
        <p:blipFill>
          <a:blip r:embed="rId3">
            <a:alphaModFix/>
          </a:blip>
          <a:stretch>
            <a:fillRect/>
          </a:stretch>
        </p:blipFill>
        <p:spPr>
          <a:xfrm rot="5399964">
            <a:off x="2213265" y="3714361"/>
            <a:ext cx="302374" cy="1600404"/>
          </a:xfrm>
          <a:prstGeom prst="rect">
            <a:avLst/>
          </a:prstGeom>
          <a:noFill/>
          <a:ln>
            <a:noFill/>
          </a:ln>
        </p:spPr>
      </p:pic>
      <p:sp>
        <p:nvSpPr>
          <p:cNvPr id="360" name="Google Shape;360;p36"/>
          <p:cNvSpPr txBox="1"/>
          <p:nvPr>
            <p:ph idx="2" type="subTitle"/>
          </p:nvPr>
        </p:nvSpPr>
        <p:spPr>
          <a:xfrm>
            <a:off x="4272900" y="1306875"/>
            <a:ext cx="4408200" cy="292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317500" lvl="0" marL="457200" rtl="0" algn="ctr">
              <a:spcBef>
                <a:spcPts val="0"/>
              </a:spcBef>
              <a:spcAft>
                <a:spcPts val="0"/>
              </a:spcAft>
              <a:buClr>
                <a:schemeClr val="accent4"/>
              </a:buClr>
              <a:buSzPts val="1400"/>
              <a:buFont typeface="Arial"/>
              <a:buChar char="●"/>
            </a:pPr>
            <a:r>
              <a:rPr lang="en"/>
              <a:t>In the poem, there are several poetic devices.</a:t>
            </a:r>
            <a:endParaRPr/>
          </a:p>
          <a:p>
            <a:pPr indent="-317500" lvl="0" marL="457200" rtl="0" algn="ctr">
              <a:spcBef>
                <a:spcPts val="0"/>
              </a:spcBef>
              <a:spcAft>
                <a:spcPts val="0"/>
              </a:spcAft>
              <a:buClr>
                <a:schemeClr val="accent4"/>
              </a:buClr>
              <a:buSzPts val="1400"/>
              <a:buFont typeface="Arial"/>
              <a:buChar char="●"/>
            </a:pPr>
            <a:r>
              <a:rPr lang="en"/>
              <a:t>Repetition- In stanza 7, the phrase “Did you say” was repeated twice</a:t>
            </a:r>
            <a:endParaRPr/>
          </a:p>
          <a:p>
            <a:pPr indent="-317500" lvl="0" marL="457200" rtl="0" algn="ctr">
              <a:spcBef>
                <a:spcPts val="0"/>
              </a:spcBef>
              <a:spcAft>
                <a:spcPts val="0"/>
              </a:spcAft>
              <a:buClr>
                <a:schemeClr val="accent4"/>
              </a:buClr>
              <a:buSzPts val="1400"/>
              <a:buFont typeface="Arial"/>
              <a:buChar char="●"/>
            </a:pPr>
            <a:r>
              <a:rPr lang="en"/>
              <a:t>Imagery- This poem used a lot of imagery. Imagery is when words describe a location. Phrases like “Listen to the rain”, and “Dashing down fields of autumn” uses imagery.</a:t>
            </a:r>
            <a:endParaRPr/>
          </a:p>
          <a:p>
            <a:pPr indent="-342900" lvl="0" marL="457200" rtl="0" algn="ctr">
              <a:spcBef>
                <a:spcPts val="0"/>
              </a:spcBef>
              <a:spcAft>
                <a:spcPts val="0"/>
              </a:spcAft>
              <a:buClr>
                <a:schemeClr val="accent4"/>
              </a:buClr>
              <a:buSzPts val="1800"/>
              <a:buFont typeface="Arial"/>
              <a:buChar char="●"/>
            </a:pPr>
            <a:r>
              <a:rPr lang="en"/>
              <a:t>Similes- This poem uses a few similes. Similes show that objects are similar usually using like or as. Some examples in the poem is “My heart like a shell.”</a:t>
            </a:r>
            <a:endParaRPr/>
          </a:p>
          <a:p>
            <a:pPr indent="0" lvl="0" marL="0" rtl="0" algn="ctr">
              <a:spcBef>
                <a:spcPts val="12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Japanese Hooku</a:t>
            </a:r>
            <a:endParaRPr/>
          </a:p>
        </p:txBody>
      </p:sp>
      <p:pic>
        <p:nvPicPr>
          <p:cNvPr id="366" name="Google Shape;366;p37"/>
          <p:cNvPicPr preferRelativeResize="0"/>
          <p:nvPr/>
        </p:nvPicPr>
        <p:blipFill>
          <a:blip r:embed="rId3">
            <a:alphaModFix/>
          </a:blip>
          <a:stretch>
            <a:fillRect/>
          </a:stretch>
        </p:blipFill>
        <p:spPr>
          <a:xfrm rot="-208370">
            <a:off x="535664" y="1842405"/>
            <a:ext cx="355118" cy="1879588"/>
          </a:xfrm>
          <a:prstGeom prst="rect">
            <a:avLst/>
          </a:prstGeom>
          <a:noFill/>
          <a:ln>
            <a:noFill/>
          </a:ln>
        </p:spPr>
      </p:pic>
      <p:pic>
        <p:nvPicPr>
          <p:cNvPr id="367" name="Google Shape;367;p37"/>
          <p:cNvPicPr preferRelativeResize="0"/>
          <p:nvPr/>
        </p:nvPicPr>
        <p:blipFill>
          <a:blip r:embed="rId4">
            <a:alphaModFix/>
          </a:blip>
          <a:stretch>
            <a:fillRect/>
          </a:stretch>
        </p:blipFill>
        <p:spPr>
          <a:xfrm rot="1064611">
            <a:off x="8159186" y="2474476"/>
            <a:ext cx="543174" cy="1368749"/>
          </a:xfrm>
          <a:prstGeom prst="rect">
            <a:avLst/>
          </a:prstGeom>
          <a:noFill/>
          <a:ln>
            <a:noFill/>
          </a:ln>
        </p:spPr>
      </p:pic>
      <p:sp>
        <p:nvSpPr>
          <p:cNvPr id="368" name="Google Shape;368;p37"/>
          <p:cNvSpPr txBox="1"/>
          <p:nvPr/>
        </p:nvSpPr>
        <p:spPr>
          <a:xfrm>
            <a:off x="3380025" y="1216800"/>
            <a:ext cx="3272700" cy="3771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343434"/>
                </a:solidFill>
                <a:latin typeface="Readex Pro"/>
                <a:ea typeface="Readex Pro"/>
                <a:cs typeface="Readex Pro"/>
                <a:sym typeface="Readex Pro"/>
              </a:rPr>
              <a:t>I.						</a:t>
            </a:r>
            <a:br>
              <a:rPr lang="en">
                <a:solidFill>
                  <a:srgbClr val="343434"/>
                </a:solidFill>
                <a:latin typeface="Readex Pro"/>
                <a:ea typeface="Readex Pro"/>
                <a:cs typeface="Readex Pro"/>
                <a:sym typeface="Readex Pro"/>
              </a:rPr>
            </a:br>
            <a:r>
              <a:rPr lang="en">
                <a:solidFill>
                  <a:srgbClr val="343434"/>
                </a:solidFill>
                <a:latin typeface="Readex Pro"/>
                <a:ea typeface="Readex Pro"/>
                <a:cs typeface="Readex Pro"/>
                <a:sym typeface="Readex Pro"/>
              </a:rPr>
              <a:t>Life goes by moving,</a:t>
            </a:r>
            <a:br>
              <a:rPr lang="en">
                <a:solidFill>
                  <a:srgbClr val="343434"/>
                </a:solidFill>
                <a:latin typeface="Readex Pro"/>
                <a:ea typeface="Readex Pro"/>
                <a:cs typeface="Readex Pro"/>
                <a:sym typeface="Readex Pro"/>
              </a:rPr>
            </a:br>
            <a:r>
              <a:rPr lang="en">
                <a:solidFill>
                  <a:srgbClr val="343434"/>
                </a:solidFill>
                <a:latin typeface="Readex Pro"/>
                <a:ea typeface="Readex Pro"/>
                <a:cs typeface="Readex Pro"/>
                <a:sym typeface="Readex Pro"/>
              </a:rPr>
              <a:t>Up and down a chain of moods.</a:t>
            </a:r>
            <a:br>
              <a:rPr lang="en">
                <a:solidFill>
                  <a:srgbClr val="343434"/>
                </a:solidFill>
                <a:latin typeface="Readex Pro"/>
                <a:ea typeface="Readex Pro"/>
                <a:cs typeface="Readex Pro"/>
                <a:sym typeface="Readex Pro"/>
              </a:rPr>
            </a:br>
            <a:r>
              <a:rPr lang="en">
                <a:solidFill>
                  <a:srgbClr val="343434"/>
                </a:solidFill>
                <a:latin typeface="Readex Pro"/>
                <a:ea typeface="Readex Pro"/>
                <a:cs typeface="Readex Pro"/>
                <a:sym typeface="Readex Pro"/>
              </a:rPr>
              <a:t>Wanting what’s nothing.</a:t>
            </a:r>
            <a:endParaRPr>
              <a:solidFill>
                <a:srgbClr val="343434"/>
              </a:solidFill>
              <a:latin typeface="Readex Pro"/>
              <a:ea typeface="Readex Pro"/>
              <a:cs typeface="Readex Pro"/>
              <a:sym typeface="Readex Pro"/>
            </a:endParaRPr>
          </a:p>
          <a:p>
            <a:pPr indent="0" lvl="0" marL="0" rtl="0" algn="l">
              <a:lnSpc>
                <a:spcPct val="150000"/>
              </a:lnSpc>
              <a:spcBef>
                <a:spcPts val="1200"/>
              </a:spcBef>
              <a:spcAft>
                <a:spcPts val="0"/>
              </a:spcAft>
              <a:buNone/>
            </a:pPr>
            <a:r>
              <a:rPr lang="en">
                <a:solidFill>
                  <a:srgbClr val="343434"/>
                </a:solidFill>
                <a:latin typeface="Readex Pro"/>
                <a:ea typeface="Readex Pro"/>
                <a:cs typeface="Readex Pro"/>
                <a:sym typeface="Readex Pro"/>
              </a:rPr>
              <a:t>VII.</a:t>
            </a:r>
            <a:br>
              <a:rPr lang="en">
                <a:solidFill>
                  <a:srgbClr val="343434"/>
                </a:solidFill>
                <a:latin typeface="Readex Pro"/>
                <a:ea typeface="Readex Pro"/>
                <a:cs typeface="Readex Pro"/>
                <a:sym typeface="Readex Pro"/>
              </a:rPr>
            </a:br>
            <a:r>
              <a:rPr lang="en">
                <a:solidFill>
                  <a:srgbClr val="343434"/>
                </a:solidFill>
                <a:latin typeface="Readex Pro"/>
                <a:ea typeface="Readex Pro"/>
                <a:cs typeface="Readex Pro"/>
                <a:sym typeface="Readex Pro"/>
              </a:rPr>
              <a:t>Did you say a sound?</a:t>
            </a:r>
            <a:br>
              <a:rPr lang="en">
                <a:solidFill>
                  <a:srgbClr val="343434"/>
                </a:solidFill>
                <a:latin typeface="Readex Pro"/>
                <a:ea typeface="Readex Pro"/>
                <a:cs typeface="Readex Pro"/>
                <a:sym typeface="Readex Pro"/>
              </a:rPr>
            </a:br>
            <a:r>
              <a:rPr lang="en">
                <a:solidFill>
                  <a:srgbClr val="343434"/>
                </a:solidFill>
                <a:latin typeface="Readex Pro"/>
                <a:ea typeface="Readex Pro"/>
                <a:cs typeface="Readex Pro"/>
                <a:sym typeface="Readex Pro"/>
              </a:rPr>
              <a:t>Did you say the wind? Dashing</a:t>
            </a:r>
            <a:br>
              <a:rPr lang="en">
                <a:solidFill>
                  <a:srgbClr val="343434"/>
                </a:solidFill>
                <a:latin typeface="Readex Pro"/>
                <a:ea typeface="Readex Pro"/>
                <a:cs typeface="Readex Pro"/>
                <a:sym typeface="Readex Pro"/>
              </a:rPr>
            </a:br>
            <a:r>
              <a:rPr lang="en">
                <a:solidFill>
                  <a:srgbClr val="343434"/>
                </a:solidFill>
                <a:latin typeface="Readex Pro"/>
                <a:ea typeface="Readex Pro"/>
                <a:cs typeface="Readex Pro"/>
                <a:sym typeface="Readex Pro"/>
              </a:rPr>
              <a:t>Only my soul’s quick—</a:t>
            </a:r>
            <a:endParaRPr>
              <a:solidFill>
                <a:srgbClr val="343434"/>
              </a:solidFill>
              <a:latin typeface="Readex Pro"/>
              <a:ea typeface="Readex Pro"/>
              <a:cs typeface="Readex Pro"/>
              <a:sym typeface="Readex Pro"/>
            </a:endParaRPr>
          </a:p>
          <a:p>
            <a:pPr indent="0" lvl="0" marL="0" rtl="0" algn="l">
              <a:lnSpc>
                <a:spcPct val="150000"/>
              </a:lnSpc>
              <a:spcBef>
                <a:spcPts val="1200"/>
              </a:spcBef>
              <a:spcAft>
                <a:spcPts val="0"/>
              </a:spcAft>
              <a:buNone/>
            </a:pPr>
            <a:r>
              <a:t/>
            </a:r>
            <a:endParaRPr>
              <a:solidFill>
                <a:srgbClr val="343434"/>
              </a:solidFill>
              <a:latin typeface="Readex Pro"/>
              <a:ea typeface="Readex Pro"/>
              <a:cs typeface="Readex Pro"/>
              <a:sym typeface="Readex Pro"/>
            </a:endParaRPr>
          </a:p>
          <a:p>
            <a:pPr indent="0" lvl="0" marL="0" rtl="0" algn="l">
              <a:lnSpc>
                <a:spcPct val="150000"/>
              </a:lnSpc>
              <a:spcBef>
                <a:spcPts val="1200"/>
              </a:spcBef>
              <a:spcAft>
                <a:spcPts val="1200"/>
              </a:spcAft>
              <a:buNone/>
            </a:pPr>
            <a:r>
              <a:t/>
            </a:r>
            <a:endParaRPr>
              <a:solidFill>
                <a:srgbClr val="343434"/>
              </a:solidFill>
              <a:latin typeface="Readex Pro"/>
              <a:ea typeface="Readex Pro"/>
              <a:cs typeface="Readex Pro"/>
              <a:sym typeface="Readex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Poet and Poem Review</a:t>
            </a:r>
            <a:endParaRPr/>
          </a:p>
        </p:txBody>
      </p:sp>
      <p:sp>
        <p:nvSpPr>
          <p:cNvPr id="374" name="Google Shape;374;p38"/>
          <p:cNvSpPr txBox="1"/>
          <p:nvPr>
            <p:ph idx="2" type="subTitle"/>
          </p:nvPr>
        </p:nvSpPr>
        <p:spPr>
          <a:xfrm>
            <a:off x="160350" y="1306875"/>
            <a:ext cx="4408200" cy="292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Here are some main aspects of the poet: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His name was Lewis Grandison Alexander.</a:t>
            </a:r>
            <a:endParaRPr/>
          </a:p>
          <a:p>
            <a:pPr indent="-317500" lvl="0" marL="457200" rtl="0" algn="l">
              <a:spcBef>
                <a:spcPts val="0"/>
              </a:spcBef>
              <a:spcAft>
                <a:spcPts val="0"/>
              </a:spcAft>
              <a:buSzPts val="1400"/>
              <a:buAutoNum type="arabicPeriod"/>
            </a:pPr>
            <a:r>
              <a:rPr lang="en"/>
              <a:t>July 4th, 1900 - November 25, 1945</a:t>
            </a:r>
            <a:endParaRPr/>
          </a:p>
          <a:p>
            <a:pPr indent="-317500" lvl="0" marL="457200" rtl="0" algn="l">
              <a:spcBef>
                <a:spcPts val="0"/>
              </a:spcBef>
              <a:spcAft>
                <a:spcPts val="0"/>
              </a:spcAft>
              <a:buSzPts val="1400"/>
              <a:buAutoNum type="arabicPeriod"/>
            </a:pPr>
            <a:r>
              <a:rPr lang="en"/>
              <a:t>He died in Washington D. C. </a:t>
            </a:r>
            <a:endParaRPr/>
          </a:p>
          <a:p>
            <a:pPr indent="-317500" lvl="0" marL="457200" rtl="0" algn="l">
              <a:spcBef>
                <a:spcPts val="0"/>
              </a:spcBef>
              <a:spcAft>
                <a:spcPts val="0"/>
              </a:spcAft>
              <a:buSzPts val="1400"/>
              <a:buAutoNum type="arabicPeriod"/>
            </a:pPr>
            <a:r>
              <a:rPr lang="en"/>
              <a:t>He began writing in 1917 (17yrs)</a:t>
            </a:r>
            <a:endParaRPr/>
          </a:p>
          <a:p>
            <a:pPr indent="-317500" lvl="0" marL="457200" rtl="0" algn="l">
              <a:spcBef>
                <a:spcPts val="0"/>
              </a:spcBef>
              <a:spcAft>
                <a:spcPts val="0"/>
              </a:spcAft>
              <a:buSzPts val="1400"/>
              <a:buAutoNum type="arabicPeriod"/>
            </a:pPr>
            <a:r>
              <a:rPr lang="en"/>
              <a:t>He was also and actor, </a:t>
            </a:r>
            <a:r>
              <a:rPr lang="en"/>
              <a:t>playwright</a:t>
            </a:r>
            <a:r>
              <a:rPr lang="en"/>
              <a:t>, and editor.</a:t>
            </a:r>
            <a:endParaRPr/>
          </a:p>
        </p:txBody>
      </p:sp>
      <p:pic>
        <p:nvPicPr>
          <p:cNvPr id="375" name="Google Shape;375;p38"/>
          <p:cNvPicPr preferRelativeResize="0"/>
          <p:nvPr/>
        </p:nvPicPr>
        <p:blipFill>
          <a:blip r:embed="rId3">
            <a:alphaModFix/>
          </a:blip>
          <a:stretch>
            <a:fillRect/>
          </a:stretch>
        </p:blipFill>
        <p:spPr>
          <a:xfrm rot="5399964">
            <a:off x="2213265" y="3714361"/>
            <a:ext cx="302374" cy="1600404"/>
          </a:xfrm>
          <a:prstGeom prst="rect">
            <a:avLst/>
          </a:prstGeom>
          <a:noFill/>
          <a:ln>
            <a:noFill/>
          </a:ln>
        </p:spPr>
      </p:pic>
      <p:sp>
        <p:nvSpPr>
          <p:cNvPr id="376" name="Google Shape;376;p38"/>
          <p:cNvSpPr txBox="1"/>
          <p:nvPr>
            <p:ph idx="2" type="subTitle"/>
          </p:nvPr>
        </p:nvSpPr>
        <p:spPr>
          <a:xfrm>
            <a:off x="4272900" y="1306875"/>
            <a:ext cx="4408200" cy="292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poem has many poetic devices in it. </a:t>
            </a:r>
            <a:endParaRPr/>
          </a:p>
          <a:p>
            <a:pPr indent="0" lvl="0" marL="0" rtl="0" algn="ctr">
              <a:spcBef>
                <a:spcPts val="0"/>
              </a:spcBef>
              <a:spcAft>
                <a:spcPts val="0"/>
              </a:spcAft>
              <a:buNone/>
            </a:pPr>
            <a:r>
              <a:rPr lang="en"/>
              <a:t>Some devices that were used a few times were:</a:t>
            </a:r>
            <a:endParaRPr/>
          </a:p>
          <a:p>
            <a:pPr indent="0" lvl="0" marL="457200" rtl="0" algn="ctr">
              <a:spcBef>
                <a:spcPts val="0"/>
              </a:spcBef>
              <a:spcAft>
                <a:spcPts val="0"/>
              </a:spcAft>
              <a:buNone/>
            </a:pPr>
            <a:r>
              <a:t/>
            </a:r>
            <a:endParaRPr/>
          </a:p>
          <a:p>
            <a:pPr indent="-317500" lvl="0" marL="457200" rtl="0" algn="ctr">
              <a:spcBef>
                <a:spcPts val="0"/>
              </a:spcBef>
              <a:spcAft>
                <a:spcPts val="0"/>
              </a:spcAft>
              <a:buSzPts val="1400"/>
              <a:buAutoNum type="arabicPeriod"/>
            </a:pPr>
            <a:r>
              <a:rPr lang="en"/>
              <a:t>Imagery- Imagery was used to bring the poem to life and make an idea of what the scene looks like.</a:t>
            </a:r>
            <a:endParaRPr/>
          </a:p>
          <a:p>
            <a:pPr indent="-317500" lvl="0" marL="457200" rtl="0" algn="ctr">
              <a:spcBef>
                <a:spcPts val="0"/>
              </a:spcBef>
              <a:spcAft>
                <a:spcPts val="0"/>
              </a:spcAft>
              <a:buSzPts val="1400"/>
              <a:buAutoNum type="arabicPeriod"/>
            </a:pPr>
            <a:r>
              <a:rPr lang="en"/>
              <a:t>Metaphors- Metaphors show that two objects are similar, and may share </a:t>
            </a:r>
            <a:r>
              <a:rPr lang="en"/>
              <a:t>similar</a:t>
            </a:r>
            <a:r>
              <a:rPr lang="en"/>
              <a:t> features</a:t>
            </a:r>
            <a:endParaRPr/>
          </a:p>
          <a:p>
            <a:pPr indent="-317500" lvl="0" marL="457200" rtl="0" algn="ctr">
              <a:spcBef>
                <a:spcPts val="0"/>
              </a:spcBef>
              <a:spcAft>
                <a:spcPts val="0"/>
              </a:spcAft>
              <a:buSzPts val="1400"/>
              <a:buAutoNum type="arabicPeriod"/>
            </a:pPr>
            <a:r>
              <a:rPr lang="en"/>
              <a:t>Similes</a:t>
            </a:r>
            <a:r>
              <a:rPr lang="en"/>
              <a:t>- </a:t>
            </a:r>
            <a:r>
              <a:rPr lang="en"/>
              <a:t>Similes use “like” and “as”. In the poem, “My heart like a shell” is an example of this.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Poem Speaker</a:t>
            </a:r>
            <a:endParaRPr/>
          </a:p>
        </p:txBody>
      </p:sp>
      <p:sp>
        <p:nvSpPr>
          <p:cNvPr id="382" name="Google Shape;382;p39"/>
          <p:cNvSpPr txBox="1"/>
          <p:nvPr>
            <p:ph idx="2" type="subTitle"/>
          </p:nvPr>
        </p:nvSpPr>
        <p:spPr>
          <a:xfrm>
            <a:off x="2367900" y="1383075"/>
            <a:ext cx="4408200" cy="292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317500" lvl="0" marL="457200" rtl="0" algn="ctr">
              <a:spcBef>
                <a:spcPts val="0"/>
              </a:spcBef>
              <a:spcAft>
                <a:spcPts val="0"/>
              </a:spcAft>
              <a:buClr>
                <a:schemeClr val="accent4"/>
              </a:buClr>
              <a:buSzPts val="1400"/>
              <a:buFont typeface="Readex Pro"/>
              <a:buChar char="●"/>
            </a:pPr>
            <a:r>
              <a:rPr lang="en"/>
              <a:t>This poem is in first person.</a:t>
            </a:r>
            <a:endParaRPr/>
          </a:p>
          <a:p>
            <a:pPr indent="-317500" lvl="0" marL="457200" rtl="0" algn="ctr">
              <a:spcBef>
                <a:spcPts val="0"/>
              </a:spcBef>
              <a:spcAft>
                <a:spcPts val="0"/>
              </a:spcAft>
              <a:buClr>
                <a:schemeClr val="accent4"/>
              </a:buClr>
              <a:buSzPts val="1400"/>
              <a:buFont typeface="Arial"/>
              <a:buChar char="●"/>
            </a:pPr>
            <a:r>
              <a:rPr lang="en"/>
              <a:t>Some pronouns in this poem are “I, my, and me”</a:t>
            </a:r>
            <a:endParaRPr/>
          </a:p>
          <a:p>
            <a:pPr indent="-317500" lvl="0" marL="457200" rtl="0" algn="ctr">
              <a:spcBef>
                <a:spcPts val="0"/>
              </a:spcBef>
              <a:spcAft>
                <a:spcPts val="0"/>
              </a:spcAft>
              <a:buClr>
                <a:schemeClr val="accent4"/>
              </a:buClr>
              <a:buSzPts val="1400"/>
              <a:buFont typeface="Arial"/>
              <a:buChar char="●"/>
            </a:pPr>
            <a:r>
              <a:rPr lang="en"/>
              <a:t>The speaker expresses a lot of emotions, using imagery</a:t>
            </a:r>
            <a:endParaRPr/>
          </a:p>
          <a:p>
            <a:pPr indent="0" lvl="0" marL="0" rtl="0" algn="ctr">
              <a:spcBef>
                <a:spcPts val="1200"/>
              </a:spcBef>
              <a:spcAft>
                <a:spcPts val="0"/>
              </a:spcAft>
              <a:buNone/>
            </a:pPr>
            <a:r>
              <a:t/>
            </a:r>
            <a:endParaRPr/>
          </a:p>
          <a:p>
            <a:pPr indent="0" lvl="0" marL="0" rtl="0" algn="ctr">
              <a:spcBef>
                <a:spcPts val="1200"/>
              </a:spcBef>
              <a:spcAft>
                <a:spcPts val="0"/>
              </a:spcAft>
              <a:buNone/>
            </a:pPr>
            <a:r>
              <a:t/>
            </a:r>
            <a:endParaRPr/>
          </a:p>
        </p:txBody>
      </p:sp>
      <p:pic>
        <p:nvPicPr>
          <p:cNvPr id="383" name="Google Shape;383;p39"/>
          <p:cNvPicPr preferRelativeResize="0"/>
          <p:nvPr/>
        </p:nvPicPr>
        <p:blipFill>
          <a:blip r:embed="rId3">
            <a:alphaModFix/>
          </a:blip>
          <a:stretch>
            <a:fillRect/>
          </a:stretch>
        </p:blipFill>
        <p:spPr>
          <a:xfrm rot="5399964">
            <a:off x="2213265" y="3714361"/>
            <a:ext cx="302374" cy="16004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389" name="Google Shape;389;p40"/>
          <p:cNvSpPr txBox="1"/>
          <p:nvPr>
            <p:ph idx="2" type="subTitle"/>
          </p:nvPr>
        </p:nvSpPr>
        <p:spPr>
          <a:xfrm>
            <a:off x="720000" y="1370250"/>
            <a:ext cx="7921200" cy="292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u="sng">
                <a:solidFill>
                  <a:srgbClr val="564633"/>
                </a:solidFill>
                <a:latin typeface="Times New Roman"/>
                <a:ea typeface="Times New Roman"/>
                <a:cs typeface="Times New Roman"/>
                <a:sym typeface="Times New Roman"/>
                <a:hlinkClick r:id="rId3">
                  <a:extLst>
                    <a:ext uri="{A12FA001-AC4F-418D-AE19-62706E023703}">
                      <ahyp:hlinkClr val="tx"/>
                    </a:ext>
                  </a:extLst>
                </a:hlinkClick>
              </a:rPr>
              <a:t>https://poets.org/poet/lewis-grandison-alexander</a:t>
            </a:r>
            <a:endParaRPr sz="1700">
              <a:solidFill>
                <a:srgbClr val="564633"/>
              </a:solidFill>
              <a:latin typeface="Times New Roman"/>
              <a:ea typeface="Times New Roman"/>
              <a:cs typeface="Times New Roman"/>
              <a:sym typeface="Times New Roman"/>
            </a:endParaRPr>
          </a:p>
          <a:p>
            <a:pPr indent="0" lvl="0" marL="0" rtl="0" algn="l">
              <a:spcBef>
                <a:spcPts val="0"/>
              </a:spcBef>
              <a:spcAft>
                <a:spcPts val="0"/>
              </a:spcAft>
              <a:buNone/>
            </a:pPr>
            <a:r>
              <a:rPr lang="en" sz="1700" u="sng">
                <a:solidFill>
                  <a:srgbClr val="564633"/>
                </a:solidFill>
                <a:latin typeface="Times New Roman"/>
                <a:ea typeface="Times New Roman"/>
                <a:cs typeface="Times New Roman"/>
                <a:sym typeface="Times New Roman"/>
                <a:hlinkClick r:id="rId4">
                  <a:extLst>
                    <a:ext uri="{A12FA001-AC4F-418D-AE19-62706E023703}">
                      <ahyp:hlinkClr val="tx"/>
                    </a:ext>
                  </a:extLst>
                </a:hlinkClick>
              </a:rPr>
              <a:t>https://aaregistry.org/story/lewis-alexander-harlem-renaissance-contributor/</a:t>
            </a:r>
            <a:endParaRPr sz="1700">
              <a:solidFill>
                <a:srgbClr val="564633"/>
              </a:solidFill>
              <a:latin typeface="Times New Roman"/>
              <a:ea typeface="Times New Roman"/>
              <a:cs typeface="Times New Roman"/>
              <a:sym typeface="Times New Roman"/>
            </a:endParaRPr>
          </a:p>
          <a:p>
            <a:pPr indent="0" lvl="0" marL="0" rtl="0" algn="l">
              <a:spcBef>
                <a:spcPts val="0"/>
              </a:spcBef>
              <a:spcAft>
                <a:spcPts val="0"/>
              </a:spcAft>
              <a:buNone/>
            </a:pPr>
            <a:r>
              <a:rPr lang="en" sz="1700" u="sng">
                <a:solidFill>
                  <a:srgbClr val="564633"/>
                </a:solidFill>
                <a:latin typeface="Times New Roman"/>
                <a:ea typeface="Times New Roman"/>
                <a:cs typeface="Times New Roman"/>
                <a:sym typeface="Times New Roman"/>
                <a:hlinkClick r:id="rId5">
                  <a:extLst>
                    <a:ext uri="{A12FA001-AC4F-418D-AE19-62706E023703}">
                      <ahyp:hlinkClr val="tx"/>
                    </a:ext>
                  </a:extLst>
                </a:hlinkClick>
              </a:rPr>
              <a:t>https://www.bookemon.com/read-book/269383</a:t>
            </a:r>
            <a:endParaRPr sz="1700">
              <a:solidFill>
                <a:srgbClr val="564633"/>
              </a:solidFill>
              <a:latin typeface="Times New Roman"/>
              <a:ea typeface="Times New Roman"/>
              <a:cs typeface="Times New Roman"/>
              <a:sym typeface="Times New Roman"/>
            </a:endParaRPr>
          </a:p>
          <a:p>
            <a:pPr indent="0" lvl="0" marL="0" rtl="0" algn="l">
              <a:spcBef>
                <a:spcPts val="0"/>
              </a:spcBef>
              <a:spcAft>
                <a:spcPts val="0"/>
              </a:spcAft>
              <a:buNone/>
            </a:pPr>
            <a:r>
              <a:rPr lang="en" sz="1700" u="sng">
                <a:solidFill>
                  <a:srgbClr val="564633"/>
                </a:solidFill>
                <a:latin typeface="Times New Roman"/>
                <a:ea typeface="Times New Roman"/>
                <a:cs typeface="Times New Roman"/>
                <a:sym typeface="Times New Roman"/>
                <a:hlinkClick r:id="rId6">
                  <a:extLst>
                    <a:ext uri="{A12FA001-AC4F-418D-AE19-62706E023703}">
                      <ahyp:hlinkClr val="tx"/>
                    </a:ext>
                  </a:extLst>
                </a:hlinkClick>
              </a:rPr>
              <a:t>https://poets.org/poem/japanese-hokku</a:t>
            </a:r>
            <a:endParaRPr sz="1700">
              <a:solidFill>
                <a:srgbClr val="564633"/>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Lewis </a:t>
            </a:r>
            <a:r>
              <a:rPr lang="en"/>
              <a:t>Grandison</a:t>
            </a:r>
            <a:r>
              <a:rPr lang="en"/>
              <a:t> Alexander</a:t>
            </a:r>
            <a:endParaRPr/>
          </a:p>
        </p:txBody>
      </p:sp>
      <p:sp>
        <p:nvSpPr>
          <p:cNvPr id="287" name="Google Shape;287;p28"/>
          <p:cNvSpPr txBox="1"/>
          <p:nvPr>
            <p:ph idx="2" type="subTitle"/>
          </p:nvPr>
        </p:nvSpPr>
        <p:spPr>
          <a:xfrm>
            <a:off x="720000" y="1370250"/>
            <a:ext cx="4408200" cy="292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0"/>
              </a:spcBef>
              <a:spcAft>
                <a:spcPts val="0"/>
              </a:spcAft>
              <a:buClr>
                <a:schemeClr val="accent4"/>
              </a:buClr>
              <a:buSzPts val="1800"/>
              <a:buFont typeface="Readex Pro"/>
              <a:buChar char="●"/>
            </a:pPr>
            <a:r>
              <a:rPr lang="en" sz="1800"/>
              <a:t>Poet’s Name: Lewis Grandison Alexander</a:t>
            </a:r>
            <a:endParaRPr sz="1800"/>
          </a:p>
          <a:p>
            <a:pPr indent="-342900" lvl="0" marL="457200" rtl="0" algn="l">
              <a:spcBef>
                <a:spcPts val="0"/>
              </a:spcBef>
              <a:spcAft>
                <a:spcPts val="0"/>
              </a:spcAft>
              <a:buClr>
                <a:schemeClr val="accent4"/>
              </a:buClr>
              <a:buSzPts val="1800"/>
              <a:buFont typeface="Readex Pro"/>
              <a:buChar char="●"/>
            </a:pPr>
            <a:r>
              <a:rPr lang="en" sz="1800"/>
              <a:t>Age in Years: 45 years old</a:t>
            </a:r>
            <a:endParaRPr sz="1800"/>
          </a:p>
          <a:p>
            <a:pPr indent="-342900" lvl="0" marL="457200" rtl="0" algn="l">
              <a:spcBef>
                <a:spcPts val="0"/>
              </a:spcBef>
              <a:spcAft>
                <a:spcPts val="0"/>
              </a:spcAft>
              <a:buClr>
                <a:schemeClr val="accent4"/>
              </a:buClr>
              <a:buSzPts val="1800"/>
              <a:buFont typeface="Readex Pro"/>
              <a:buChar char="●"/>
            </a:pPr>
            <a:r>
              <a:rPr lang="en" sz="1800"/>
              <a:t>Born July 4, 1900. </a:t>
            </a:r>
            <a:endParaRPr sz="1800"/>
          </a:p>
          <a:p>
            <a:pPr indent="-342900" lvl="0" marL="457200" rtl="0" algn="l">
              <a:spcBef>
                <a:spcPts val="0"/>
              </a:spcBef>
              <a:spcAft>
                <a:spcPts val="0"/>
              </a:spcAft>
              <a:buClr>
                <a:schemeClr val="accent4"/>
              </a:buClr>
              <a:buSzPts val="1800"/>
              <a:buFont typeface="Readex Pro"/>
              <a:buChar char="●"/>
            </a:pPr>
            <a:r>
              <a:rPr lang="en" sz="1800"/>
              <a:t>Died November 25, 1945</a:t>
            </a:r>
            <a:endParaRPr sz="1800"/>
          </a:p>
          <a:p>
            <a:pPr indent="-342900" lvl="0" marL="457200" rtl="0" algn="l">
              <a:spcBef>
                <a:spcPts val="0"/>
              </a:spcBef>
              <a:spcAft>
                <a:spcPts val="0"/>
              </a:spcAft>
              <a:buClr>
                <a:schemeClr val="accent4"/>
              </a:buClr>
              <a:buSzPts val="1800"/>
              <a:buFont typeface="Readex Pro"/>
              <a:buChar char="●"/>
            </a:pPr>
            <a:r>
              <a:rPr lang="en" sz="1800"/>
              <a:t>Title of Poem: Japanese Hokku</a:t>
            </a:r>
            <a:endParaRPr sz="1800"/>
          </a:p>
          <a:p>
            <a:pPr indent="0" lvl="0" marL="0" rtl="0" algn="l">
              <a:spcBef>
                <a:spcPts val="1200"/>
              </a:spcBef>
              <a:spcAft>
                <a:spcPts val="0"/>
              </a:spcAft>
              <a:buNone/>
            </a:pPr>
            <a:r>
              <a:t/>
            </a:r>
            <a:endParaRPr/>
          </a:p>
        </p:txBody>
      </p:sp>
      <p:pic>
        <p:nvPicPr>
          <p:cNvPr id="288" name="Google Shape;288;p28"/>
          <p:cNvPicPr preferRelativeResize="0"/>
          <p:nvPr/>
        </p:nvPicPr>
        <p:blipFill>
          <a:blip r:embed="rId3">
            <a:alphaModFix/>
          </a:blip>
          <a:stretch>
            <a:fillRect/>
          </a:stretch>
        </p:blipFill>
        <p:spPr>
          <a:xfrm rot="5399964">
            <a:off x="2213265" y="3714361"/>
            <a:ext cx="302374" cy="1600404"/>
          </a:xfrm>
          <a:prstGeom prst="rect">
            <a:avLst/>
          </a:prstGeom>
          <a:noFill/>
          <a:ln>
            <a:noFill/>
          </a:ln>
        </p:spPr>
      </p:pic>
      <p:pic>
        <p:nvPicPr>
          <p:cNvPr id="289" name="Google Shape;289;p28"/>
          <p:cNvPicPr preferRelativeResize="0"/>
          <p:nvPr/>
        </p:nvPicPr>
        <p:blipFill>
          <a:blip r:embed="rId4">
            <a:alphaModFix/>
          </a:blip>
          <a:stretch>
            <a:fillRect/>
          </a:stretch>
        </p:blipFill>
        <p:spPr>
          <a:xfrm>
            <a:off x="6219550" y="1370253"/>
            <a:ext cx="2116538" cy="2920800"/>
          </a:xfrm>
          <a:prstGeom prst="rect">
            <a:avLst/>
          </a:prstGeom>
          <a:noFill/>
          <a:ln>
            <a:noFill/>
          </a:ln>
        </p:spPr>
      </p:pic>
      <p:sp>
        <p:nvSpPr>
          <p:cNvPr id="290" name="Google Shape;290;p28"/>
          <p:cNvSpPr txBox="1"/>
          <p:nvPr/>
        </p:nvSpPr>
        <p:spPr>
          <a:xfrm>
            <a:off x="6295775" y="4280600"/>
            <a:ext cx="21165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50">
                <a:solidFill>
                  <a:schemeClr val="accent4"/>
                </a:solidFill>
                <a:latin typeface="Readex Pro"/>
                <a:ea typeface="Readex Pro"/>
                <a:cs typeface="Readex Pro"/>
                <a:sym typeface="Readex Pro"/>
              </a:rPr>
              <a:t>“Lewis Grandison Alexander”</a:t>
            </a:r>
            <a:endParaRPr i="1" sz="1050">
              <a:solidFill>
                <a:schemeClr val="accent4"/>
              </a:solidFill>
              <a:latin typeface="Readex Pro"/>
              <a:ea typeface="Readex Pro"/>
              <a:cs typeface="Readex Pro"/>
              <a:sym typeface="Readex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29"/>
          <p:cNvPicPr preferRelativeResize="0"/>
          <p:nvPr/>
        </p:nvPicPr>
        <p:blipFill>
          <a:blip r:embed="rId3">
            <a:alphaModFix amt="39000"/>
          </a:blip>
          <a:stretch>
            <a:fillRect/>
          </a:stretch>
        </p:blipFill>
        <p:spPr>
          <a:xfrm rot="5400000">
            <a:off x="3660624" y="1898475"/>
            <a:ext cx="2062700" cy="1486200"/>
          </a:xfrm>
          <a:prstGeom prst="rect">
            <a:avLst/>
          </a:prstGeom>
          <a:noFill/>
          <a:ln>
            <a:noFill/>
          </a:ln>
        </p:spPr>
      </p:pic>
      <p:sp>
        <p:nvSpPr>
          <p:cNvPr id="296" name="Google Shape;296;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Pictures</a:t>
            </a:r>
            <a:endParaRPr/>
          </a:p>
        </p:txBody>
      </p:sp>
      <p:pic>
        <p:nvPicPr>
          <p:cNvPr id="297" name="Google Shape;297;p29"/>
          <p:cNvPicPr preferRelativeResize="0"/>
          <p:nvPr/>
        </p:nvPicPr>
        <p:blipFill>
          <a:blip r:embed="rId4">
            <a:alphaModFix/>
          </a:blip>
          <a:stretch>
            <a:fillRect/>
          </a:stretch>
        </p:blipFill>
        <p:spPr>
          <a:xfrm>
            <a:off x="942863" y="1423300"/>
            <a:ext cx="1762125" cy="2590800"/>
          </a:xfrm>
          <a:prstGeom prst="rect">
            <a:avLst/>
          </a:prstGeom>
          <a:noFill/>
          <a:ln>
            <a:noFill/>
          </a:ln>
        </p:spPr>
      </p:pic>
      <p:pic>
        <p:nvPicPr>
          <p:cNvPr id="298" name="Google Shape;298;p29"/>
          <p:cNvPicPr preferRelativeResize="0"/>
          <p:nvPr/>
        </p:nvPicPr>
        <p:blipFill>
          <a:blip r:embed="rId5">
            <a:alphaModFix/>
          </a:blip>
          <a:stretch>
            <a:fillRect/>
          </a:stretch>
        </p:blipFill>
        <p:spPr>
          <a:xfrm>
            <a:off x="3724438" y="1585225"/>
            <a:ext cx="1876425" cy="2428875"/>
          </a:xfrm>
          <a:prstGeom prst="rect">
            <a:avLst/>
          </a:prstGeom>
          <a:noFill/>
          <a:ln>
            <a:noFill/>
          </a:ln>
        </p:spPr>
      </p:pic>
      <p:pic>
        <p:nvPicPr>
          <p:cNvPr id="299" name="Google Shape;299;p29"/>
          <p:cNvPicPr preferRelativeResize="0"/>
          <p:nvPr/>
        </p:nvPicPr>
        <p:blipFill>
          <a:blip r:embed="rId6">
            <a:alphaModFix/>
          </a:blip>
          <a:stretch>
            <a:fillRect/>
          </a:stretch>
        </p:blipFill>
        <p:spPr>
          <a:xfrm>
            <a:off x="6439000" y="1998625"/>
            <a:ext cx="2253225" cy="179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30"/>
          <p:cNvPicPr preferRelativeResize="0"/>
          <p:nvPr>
            <p:ph idx="2" type="pic"/>
          </p:nvPr>
        </p:nvPicPr>
        <p:blipFill rotWithShape="1">
          <a:blip r:embed="rId3">
            <a:alphaModFix/>
          </a:blip>
          <a:srcRect b="0" l="8717" r="24584" t="0"/>
          <a:stretch/>
        </p:blipFill>
        <p:spPr>
          <a:xfrm>
            <a:off x="674400" y="1003950"/>
            <a:ext cx="3135600" cy="3135600"/>
          </a:xfrm>
          <a:prstGeom prst="ellipse">
            <a:avLst/>
          </a:prstGeom>
        </p:spPr>
      </p:pic>
      <p:sp>
        <p:nvSpPr>
          <p:cNvPr id="305" name="Google Shape;305;p30"/>
          <p:cNvSpPr txBox="1"/>
          <p:nvPr>
            <p:ph idx="1" type="subTitle"/>
          </p:nvPr>
        </p:nvSpPr>
        <p:spPr>
          <a:xfrm>
            <a:off x="4270075" y="1700300"/>
            <a:ext cx="4160700" cy="2903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This poem was written in 1925, and is called “Japanese Hooku”.</a:t>
            </a:r>
            <a:endParaRPr/>
          </a:p>
          <a:p>
            <a:pPr indent="-330200" lvl="0" marL="457200" rtl="0" algn="l">
              <a:spcBef>
                <a:spcPts val="0"/>
              </a:spcBef>
              <a:spcAft>
                <a:spcPts val="0"/>
              </a:spcAft>
              <a:buSzPts val="1600"/>
              <a:buChar char="-"/>
            </a:pPr>
            <a:r>
              <a:rPr lang="en"/>
              <a:t>The poet grew up in a semi-hard life, so some ideas of how life can be questionable at times is present. </a:t>
            </a:r>
            <a:endParaRPr/>
          </a:p>
          <a:p>
            <a:pPr indent="-330200" lvl="0" marL="457200" rtl="0" algn="l">
              <a:spcBef>
                <a:spcPts val="0"/>
              </a:spcBef>
              <a:spcAft>
                <a:spcPts val="0"/>
              </a:spcAft>
              <a:buSzPts val="1600"/>
              <a:buChar char="-"/>
            </a:pPr>
            <a:r>
              <a:rPr lang="en"/>
              <a:t>This poem talks about the world around us, and how it can be </a:t>
            </a:r>
            <a:r>
              <a:rPr lang="en"/>
              <a:t>interesting</a:t>
            </a:r>
            <a:r>
              <a:rPr lang="en"/>
              <a:t> at times.</a:t>
            </a:r>
            <a:endParaRPr/>
          </a:p>
        </p:txBody>
      </p:sp>
      <p:sp>
        <p:nvSpPr>
          <p:cNvPr id="306" name="Google Shape;306;p30"/>
          <p:cNvSpPr txBox="1"/>
          <p:nvPr>
            <p:ph type="title"/>
          </p:nvPr>
        </p:nvSpPr>
        <p:spPr>
          <a:xfrm>
            <a:off x="4270075" y="445025"/>
            <a:ext cx="4160700" cy="10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pic>
        <p:nvPicPr>
          <p:cNvPr id="307" name="Google Shape;307;p30"/>
          <p:cNvPicPr preferRelativeResize="0"/>
          <p:nvPr/>
        </p:nvPicPr>
        <p:blipFill>
          <a:blip r:embed="rId4">
            <a:alphaModFix/>
          </a:blip>
          <a:stretch>
            <a:fillRect/>
          </a:stretch>
        </p:blipFill>
        <p:spPr>
          <a:xfrm rot="1047323">
            <a:off x="3202157" y="2785909"/>
            <a:ext cx="513218" cy="1629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Japanese Hooku</a:t>
            </a:r>
            <a:endParaRPr/>
          </a:p>
        </p:txBody>
      </p:sp>
      <p:pic>
        <p:nvPicPr>
          <p:cNvPr id="313" name="Google Shape;313;p31"/>
          <p:cNvPicPr preferRelativeResize="0"/>
          <p:nvPr/>
        </p:nvPicPr>
        <p:blipFill>
          <a:blip r:embed="rId3">
            <a:alphaModFix/>
          </a:blip>
          <a:stretch>
            <a:fillRect/>
          </a:stretch>
        </p:blipFill>
        <p:spPr>
          <a:xfrm rot="-208370">
            <a:off x="535664" y="1842405"/>
            <a:ext cx="355118" cy="1879588"/>
          </a:xfrm>
          <a:prstGeom prst="rect">
            <a:avLst/>
          </a:prstGeom>
          <a:noFill/>
          <a:ln>
            <a:noFill/>
          </a:ln>
        </p:spPr>
      </p:pic>
      <p:pic>
        <p:nvPicPr>
          <p:cNvPr id="314" name="Google Shape;314;p31"/>
          <p:cNvPicPr preferRelativeResize="0"/>
          <p:nvPr/>
        </p:nvPicPr>
        <p:blipFill>
          <a:blip r:embed="rId4">
            <a:alphaModFix/>
          </a:blip>
          <a:stretch>
            <a:fillRect/>
          </a:stretch>
        </p:blipFill>
        <p:spPr>
          <a:xfrm rot="1064611">
            <a:off x="8159186" y="2474476"/>
            <a:ext cx="543174" cy="1368749"/>
          </a:xfrm>
          <a:prstGeom prst="rect">
            <a:avLst/>
          </a:prstGeom>
          <a:noFill/>
          <a:ln>
            <a:noFill/>
          </a:ln>
        </p:spPr>
      </p:pic>
      <p:sp>
        <p:nvSpPr>
          <p:cNvPr id="315" name="Google Shape;315;p31"/>
          <p:cNvSpPr txBox="1"/>
          <p:nvPr/>
        </p:nvSpPr>
        <p:spPr>
          <a:xfrm>
            <a:off x="1322625" y="1216800"/>
            <a:ext cx="3272700" cy="3724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343434"/>
                </a:solidFill>
                <a:latin typeface="Readex Pro"/>
                <a:ea typeface="Readex Pro"/>
                <a:cs typeface="Readex Pro"/>
                <a:sym typeface="Readex Pro"/>
              </a:rPr>
              <a:t>I.						</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Life goes by moving,</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Up and down a chain of moods		</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Wanting what’s nothing.</a:t>
            </a:r>
            <a:endParaRPr sz="1200">
              <a:solidFill>
                <a:srgbClr val="343434"/>
              </a:solidFill>
              <a:latin typeface="Readex Pro"/>
              <a:ea typeface="Readex Pro"/>
              <a:cs typeface="Readex Pro"/>
              <a:sym typeface="Readex Pro"/>
            </a:endParaRPr>
          </a:p>
          <a:p>
            <a:pPr indent="0" lvl="0" marL="0" rtl="0" algn="l">
              <a:lnSpc>
                <a:spcPct val="150000"/>
              </a:lnSpc>
              <a:spcBef>
                <a:spcPts val="1200"/>
              </a:spcBef>
              <a:spcAft>
                <a:spcPts val="0"/>
              </a:spcAft>
              <a:buNone/>
            </a:pPr>
            <a:r>
              <a:rPr lang="en" sz="1200">
                <a:solidFill>
                  <a:srgbClr val="343434"/>
                </a:solidFill>
                <a:latin typeface="Readex Pro"/>
                <a:ea typeface="Readex Pro"/>
                <a:cs typeface="Readex Pro"/>
                <a:sym typeface="Readex Pro"/>
              </a:rPr>
              <a:t>II.</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My soul is the wind</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Dashing down fields of Autumn:</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O, too swift to sing.</a:t>
            </a:r>
            <a:endParaRPr sz="1200">
              <a:solidFill>
                <a:srgbClr val="343434"/>
              </a:solidFill>
              <a:latin typeface="Readex Pro"/>
              <a:ea typeface="Readex Pro"/>
              <a:cs typeface="Readex Pro"/>
              <a:sym typeface="Readex Pro"/>
            </a:endParaRPr>
          </a:p>
          <a:p>
            <a:pPr indent="0" lvl="0" marL="0" rtl="0" algn="l">
              <a:lnSpc>
                <a:spcPct val="150000"/>
              </a:lnSpc>
              <a:spcBef>
                <a:spcPts val="1200"/>
              </a:spcBef>
              <a:spcAft>
                <a:spcPts val="1200"/>
              </a:spcAft>
              <a:buNone/>
            </a:pPr>
            <a:r>
              <a:rPr lang="en" sz="1200">
                <a:solidFill>
                  <a:srgbClr val="343434"/>
                </a:solidFill>
                <a:latin typeface="Readex Pro"/>
                <a:ea typeface="Readex Pro"/>
                <a:cs typeface="Readex Pro"/>
                <a:sym typeface="Readex Pro"/>
              </a:rPr>
              <a:t>III.</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Listen to the rain</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Falling broken on the ground:</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Pity the sky once.</a:t>
            </a:r>
            <a:endParaRPr sz="1200">
              <a:solidFill>
                <a:schemeClr val="accent4"/>
              </a:solidFill>
              <a:latin typeface="Readex Pro"/>
              <a:ea typeface="Readex Pro"/>
              <a:cs typeface="Readex Pro"/>
              <a:sym typeface="Readex Pro"/>
            </a:endParaRPr>
          </a:p>
        </p:txBody>
      </p:sp>
      <p:sp>
        <p:nvSpPr>
          <p:cNvPr id="316" name="Google Shape;316;p31"/>
          <p:cNvSpPr txBox="1"/>
          <p:nvPr/>
        </p:nvSpPr>
        <p:spPr>
          <a:xfrm>
            <a:off x="4653400" y="1216800"/>
            <a:ext cx="3590400" cy="313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343434"/>
                </a:solidFill>
                <a:latin typeface="Readex Pro"/>
                <a:ea typeface="Readex Pro"/>
                <a:cs typeface="Readex Pro"/>
                <a:sym typeface="Readex Pro"/>
              </a:rPr>
              <a:t>IV. </a:t>
            </a:r>
            <a:endParaRPr sz="1200">
              <a:solidFill>
                <a:srgbClr val="343434"/>
              </a:solidFill>
              <a:latin typeface="Readex Pro"/>
              <a:ea typeface="Readex Pro"/>
              <a:cs typeface="Readex Pro"/>
              <a:sym typeface="Readex Pro"/>
            </a:endParaRPr>
          </a:p>
          <a:p>
            <a:pPr indent="0" lvl="0" marL="0" rtl="0" algn="l">
              <a:lnSpc>
                <a:spcPct val="115000"/>
              </a:lnSpc>
              <a:spcBef>
                <a:spcPts val="0"/>
              </a:spcBef>
              <a:spcAft>
                <a:spcPts val="0"/>
              </a:spcAft>
              <a:buNone/>
            </a:pPr>
            <a:r>
              <a:rPr lang="en" sz="1200">
                <a:solidFill>
                  <a:srgbClr val="343434"/>
                </a:solidFill>
                <a:latin typeface="Readex Pro"/>
                <a:ea typeface="Readex Pro"/>
                <a:cs typeface="Readex Pro"/>
                <a:sym typeface="Readex Pro"/>
              </a:rPr>
              <a:t>Knowing not at all </a:t>
            </a:r>
            <a:endParaRPr sz="1200">
              <a:solidFill>
                <a:srgbClr val="343434"/>
              </a:solidFill>
              <a:latin typeface="Readex Pro"/>
              <a:ea typeface="Readex Pro"/>
              <a:cs typeface="Readex Pro"/>
              <a:sym typeface="Readex Pro"/>
            </a:endParaRPr>
          </a:p>
          <a:p>
            <a:pPr indent="0" lvl="0" marL="0" rtl="0" algn="l">
              <a:lnSpc>
                <a:spcPct val="115000"/>
              </a:lnSpc>
              <a:spcBef>
                <a:spcPts val="0"/>
              </a:spcBef>
              <a:spcAft>
                <a:spcPts val="0"/>
              </a:spcAft>
              <a:buNone/>
            </a:pPr>
            <a:r>
              <a:rPr lang="en" sz="1200">
                <a:solidFill>
                  <a:srgbClr val="343434"/>
                </a:solidFill>
                <a:latin typeface="Readex Pro"/>
                <a:ea typeface="Readex Pro"/>
                <a:cs typeface="Readex Pro"/>
                <a:sym typeface="Readex Pro"/>
              </a:rPr>
              <a:t>Who stands above me seeing: </a:t>
            </a:r>
            <a:endParaRPr sz="1200">
              <a:solidFill>
                <a:srgbClr val="343434"/>
              </a:solidFill>
              <a:latin typeface="Readex Pro"/>
              <a:ea typeface="Readex Pro"/>
              <a:cs typeface="Readex Pro"/>
              <a:sym typeface="Readex Pro"/>
            </a:endParaRPr>
          </a:p>
          <a:p>
            <a:pPr indent="0" lvl="0" marL="0" rtl="0" algn="l">
              <a:lnSpc>
                <a:spcPct val="115000"/>
              </a:lnSpc>
              <a:spcBef>
                <a:spcPts val="0"/>
              </a:spcBef>
              <a:spcAft>
                <a:spcPts val="0"/>
              </a:spcAft>
              <a:buNone/>
            </a:pPr>
            <a:r>
              <a:rPr lang="en" sz="1200">
                <a:solidFill>
                  <a:srgbClr val="343434"/>
                </a:solidFill>
                <a:latin typeface="Readex Pro"/>
                <a:ea typeface="Readex Pro"/>
                <a:cs typeface="Readex Pro"/>
                <a:sym typeface="Readex Pro"/>
              </a:rPr>
              <a:t>Tears of gratitude.</a:t>
            </a:r>
            <a:endParaRPr sz="1200">
              <a:solidFill>
                <a:srgbClr val="343434"/>
              </a:solidFill>
              <a:latin typeface="Readex Pro"/>
              <a:ea typeface="Readex Pro"/>
              <a:cs typeface="Readex Pro"/>
              <a:sym typeface="Readex Pro"/>
            </a:endParaRPr>
          </a:p>
          <a:p>
            <a:pPr indent="0" lvl="0" marL="0" rtl="0" algn="l">
              <a:lnSpc>
                <a:spcPct val="115000"/>
              </a:lnSpc>
              <a:spcBef>
                <a:spcPts val="0"/>
              </a:spcBef>
              <a:spcAft>
                <a:spcPts val="0"/>
              </a:spcAft>
              <a:buNone/>
            </a:pPr>
            <a:r>
              <a:t/>
            </a:r>
            <a:endParaRPr sz="1200">
              <a:solidFill>
                <a:srgbClr val="343434"/>
              </a:solidFill>
              <a:latin typeface="Readex Pro"/>
              <a:ea typeface="Readex Pro"/>
              <a:cs typeface="Readex Pro"/>
              <a:sym typeface="Readex Pro"/>
            </a:endParaRPr>
          </a:p>
          <a:p>
            <a:pPr indent="0" lvl="0" marL="0" rtl="0" algn="l">
              <a:lnSpc>
                <a:spcPct val="115000"/>
              </a:lnSpc>
              <a:spcBef>
                <a:spcPts val="0"/>
              </a:spcBef>
              <a:spcAft>
                <a:spcPts val="0"/>
              </a:spcAft>
              <a:buNone/>
            </a:pPr>
            <a:r>
              <a:rPr lang="en" sz="1200">
                <a:solidFill>
                  <a:srgbClr val="343434"/>
                </a:solidFill>
                <a:latin typeface="Readex Pro"/>
                <a:ea typeface="Readex Pro"/>
                <a:cs typeface="Readex Pro"/>
                <a:sym typeface="Readex Pro"/>
              </a:rPr>
              <a:t>V</a:t>
            </a:r>
            <a:endParaRPr sz="1200">
              <a:solidFill>
                <a:srgbClr val="343434"/>
              </a:solidFill>
              <a:latin typeface="Readex Pro"/>
              <a:ea typeface="Readex Pro"/>
              <a:cs typeface="Readex Pro"/>
              <a:sym typeface="Readex Pro"/>
            </a:endParaRPr>
          </a:p>
          <a:p>
            <a:pPr indent="0" lvl="0" marL="0" rtl="0" algn="l">
              <a:lnSpc>
                <a:spcPct val="115000"/>
              </a:lnSpc>
              <a:spcBef>
                <a:spcPts val="0"/>
              </a:spcBef>
              <a:spcAft>
                <a:spcPts val="0"/>
              </a:spcAft>
              <a:buNone/>
            </a:pPr>
            <a:r>
              <a:rPr lang="en" sz="1200">
                <a:solidFill>
                  <a:srgbClr val="343434"/>
                </a:solidFill>
                <a:latin typeface="Readex Pro"/>
                <a:ea typeface="Readex Pro"/>
                <a:cs typeface="Readex Pro"/>
                <a:sym typeface="Readex Pro"/>
              </a:rPr>
              <a:t> The nightingale sings </a:t>
            </a:r>
            <a:endParaRPr sz="1200">
              <a:solidFill>
                <a:srgbClr val="343434"/>
              </a:solidFill>
              <a:latin typeface="Readex Pro"/>
              <a:ea typeface="Readex Pro"/>
              <a:cs typeface="Readex Pro"/>
              <a:sym typeface="Readex Pro"/>
            </a:endParaRPr>
          </a:p>
          <a:p>
            <a:pPr indent="0" lvl="0" marL="0" rtl="0" algn="l">
              <a:lnSpc>
                <a:spcPct val="115000"/>
              </a:lnSpc>
              <a:spcBef>
                <a:spcPts val="0"/>
              </a:spcBef>
              <a:spcAft>
                <a:spcPts val="0"/>
              </a:spcAft>
              <a:buNone/>
            </a:pPr>
            <a:r>
              <a:rPr lang="en" sz="1200">
                <a:solidFill>
                  <a:srgbClr val="343434"/>
                </a:solidFill>
                <a:latin typeface="Readex Pro"/>
                <a:ea typeface="Readex Pro"/>
                <a:cs typeface="Readex Pro"/>
                <a:sym typeface="Readex Pro"/>
              </a:rPr>
              <a:t>My heart desires but the night Space swallows my voice: </a:t>
            </a:r>
            <a:endParaRPr sz="1200">
              <a:solidFill>
                <a:srgbClr val="343434"/>
              </a:solidFill>
              <a:latin typeface="Readex Pro"/>
              <a:ea typeface="Readex Pro"/>
              <a:cs typeface="Readex Pro"/>
              <a:sym typeface="Readex Pro"/>
            </a:endParaRPr>
          </a:p>
          <a:p>
            <a:pPr indent="0" lvl="0" marL="0" rtl="0" algn="l">
              <a:lnSpc>
                <a:spcPct val="115000"/>
              </a:lnSpc>
              <a:spcBef>
                <a:spcPts val="0"/>
              </a:spcBef>
              <a:spcAft>
                <a:spcPts val="0"/>
              </a:spcAft>
              <a:buNone/>
            </a:pPr>
            <a:r>
              <a:t/>
            </a:r>
            <a:endParaRPr sz="1200">
              <a:solidFill>
                <a:srgbClr val="343434"/>
              </a:solidFill>
              <a:latin typeface="Readex Pro"/>
              <a:ea typeface="Readex Pro"/>
              <a:cs typeface="Readex Pro"/>
              <a:sym typeface="Readex Pro"/>
            </a:endParaRPr>
          </a:p>
          <a:p>
            <a:pPr indent="0" lvl="0" marL="0" rtl="0" algn="l">
              <a:lnSpc>
                <a:spcPct val="115000"/>
              </a:lnSpc>
              <a:spcBef>
                <a:spcPts val="0"/>
              </a:spcBef>
              <a:spcAft>
                <a:spcPts val="0"/>
              </a:spcAft>
              <a:buNone/>
            </a:pPr>
            <a:r>
              <a:rPr lang="en" sz="1200">
                <a:solidFill>
                  <a:srgbClr val="343434"/>
                </a:solidFill>
                <a:latin typeface="Readex Pro"/>
                <a:ea typeface="Readex Pro"/>
                <a:cs typeface="Readex Pro"/>
                <a:sym typeface="Readex Pro"/>
              </a:rPr>
              <a:t>VI. </a:t>
            </a:r>
            <a:endParaRPr sz="1200">
              <a:solidFill>
                <a:srgbClr val="343434"/>
              </a:solidFill>
              <a:latin typeface="Readex Pro"/>
              <a:ea typeface="Readex Pro"/>
              <a:cs typeface="Readex Pro"/>
              <a:sym typeface="Readex Pro"/>
            </a:endParaRPr>
          </a:p>
          <a:p>
            <a:pPr indent="0" lvl="0" marL="0" rtl="0" algn="l">
              <a:lnSpc>
                <a:spcPct val="115000"/>
              </a:lnSpc>
              <a:spcBef>
                <a:spcPts val="0"/>
              </a:spcBef>
              <a:spcAft>
                <a:spcPts val="0"/>
              </a:spcAft>
              <a:buNone/>
            </a:pPr>
            <a:r>
              <a:rPr lang="en" sz="1200">
                <a:solidFill>
                  <a:srgbClr val="343434"/>
                </a:solidFill>
                <a:latin typeface="Readex Pro"/>
                <a:ea typeface="Readex Pro"/>
                <a:cs typeface="Readex Pro"/>
                <a:sym typeface="Readex Pro"/>
              </a:rPr>
              <a:t>I shall spend my moods </a:t>
            </a:r>
            <a:endParaRPr sz="1200">
              <a:solidFill>
                <a:srgbClr val="343434"/>
              </a:solidFill>
              <a:latin typeface="Readex Pro"/>
              <a:ea typeface="Readex Pro"/>
              <a:cs typeface="Readex Pro"/>
              <a:sym typeface="Readex Pro"/>
            </a:endParaRPr>
          </a:p>
          <a:p>
            <a:pPr indent="0" lvl="0" marL="0" rtl="0" algn="l">
              <a:lnSpc>
                <a:spcPct val="115000"/>
              </a:lnSpc>
              <a:spcBef>
                <a:spcPts val="0"/>
              </a:spcBef>
              <a:spcAft>
                <a:spcPts val="0"/>
              </a:spcAft>
              <a:buNone/>
            </a:pPr>
            <a:r>
              <a:rPr lang="en" sz="1200">
                <a:solidFill>
                  <a:srgbClr val="343434"/>
                </a:solidFill>
                <a:latin typeface="Readex Pro"/>
                <a:ea typeface="Readex Pro"/>
                <a:cs typeface="Readex Pro"/>
                <a:sym typeface="Readex Pro"/>
              </a:rPr>
              <a:t>Like a rose discards leaves </a:t>
            </a:r>
            <a:endParaRPr sz="1200">
              <a:solidFill>
                <a:srgbClr val="343434"/>
              </a:solidFill>
              <a:latin typeface="Readex Pro"/>
              <a:ea typeface="Readex Pro"/>
              <a:cs typeface="Readex Pro"/>
              <a:sym typeface="Readex Pro"/>
            </a:endParaRPr>
          </a:p>
          <a:p>
            <a:pPr indent="0" lvl="0" marL="0" rtl="0" algn="l">
              <a:lnSpc>
                <a:spcPct val="115000"/>
              </a:lnSpc>
              <a:spcBef>
                <a:spcPts val="0"/>
              </a:spcBef>
              <a:spcAft>
                <a:spcPts val="0"/>
              </a:spcAft>
              <a:buNone/>
            </a:pPr>
            <a:r>
              <a:rPr lang="en" sz="1200">
                <a:solidFill>
                  <a:srgbClr val="343434"/>
                </a:solidFill>
                <a:latin typeface="Readex Pro"/>
                <a:ea typeface="Readex Pro"/>
                <a:cs typeface="Readex Pro"/>
                <a:sym typeface="Readex Pro"/>
              </a:rPr>
              <a:t>And die without moods.</a:t>
            </a:r>
            <a:endParaRPr sz="1200">
              <a:solidFill>
                <a:schemeClr val="accent4"/>
              </a:solidFill>
              <a:latin typeface="Readex Pro"/>
              <a:ea typeface="Readex Pro"/>
              <a:cs typeface="Readex Pro"/>
              <a:sym typeface="Readex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2"/>
          <p:cNvSpPr txBox="1"/>
          <p:nvPr>
            <p:ph type="title"/>
          </p:nvPr>
        </p:nvSpPr>
        <p:spPr>
          <a:xfrm>
            <a:off x="727125" y="388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solidFill>
                  <a:srgbClr val="564633"/>
                </a:solidFill>
              </a:rPr>
              <a:t>Japanese</a:t>
            </a:r>
            <a:r>
              <a:rPr b="0" lang="en">
                <a:solidFill>
                  <a:srgbClr val="564633"/>
                </a:solidFill>
              </a:rPr>
              <a:t> Hooku </a:t>
            </a:r>
            <a:r>
              <a:rPr b="0" lang="en">
                <a:solidFill>
                  <a:srgbClr val="564633"/>
                </a:solidFill>
              </a:rPr>
              <a:t>(cont.)</a:t>
            </a:r>
            <a:endParaRPr b="0">
              <a:solidFill>
                <a:srgbClr val="564633"/>
              </a:solidFill>
            </a:endParaRPr>
          </a:p>
          <a:p>
            <a:pPr indent="0" lvl="0" marL="0" rtl="0" algn="ctr">
              <a:spcBef>
                <a:spcPts val="0"/>
              </a:spcBef>
              <a:spcAft>
                <a:spcPts val="0"/>
              </a:spcAft>
              <a:buNone/>
            </a:pPr>
            <a:r>
              <a:t/>
            </a:r>
            <a:endParaRPr/>
          </a:p>
        </p:txBody>
      </p:sp>
      <p:sp>
        <p:nvSpPr>
          <p:cNvPr id="322" name="Google Shape;322;p32"/>
          <p:cNvSpPr txBox="1"/>
          <p:nvPr/>
        </p:nvSpPr>
        <p:spPr>
          <a:xfrm>
            <a:off x="980050" y="991750"/>
            <a:ext cx="4103400" cy="3724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343434"/>
                </a:solidFill>
                <a:latin typeface="Readex Pro"/>
                <a:ea typeface="Readex Pro"/>
                <a:cs typeface="Readex Pro"/>
                <a:sym typeface="Readex Pro"/>
              </a:rPr>
              <a:t>VII.</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Did you say a sound?</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Did you say the wind? Dashing</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Only my soul’s quick—</a:t>
            </a:r>
            <a:endParaRPr sz="1200">
              <a:solidFill>
                <a:srgbClr val="343434"/>
              </a:solidFill>
              <a:latin typeface="Readex Pro"/>
              <a:ea typeface="Readex Pro"/>
              <a:cs typeface="Readex Pro"/>
              <a:sym typeface="Readex Pro"/>
            </a:endParaRPr>
          </a:p>
          <a:p>
            <a:pPr indent="0" lvl="0" marL="0" rtl="0" algn="l">
              <a:lnSpc>
                <a:spcPct val="150000"/>
              </a:lnSpc>
              <a:spcBef>
                <a:spcPts val="1200"/>
              </a:spcBef>
              <a:spcAft>
                <a:spcPts val="0"/>
              </a:spcAft>
              <a:buNone/>
            </a:pPr>
            <a:r>
              <a:rPr lang="en" sz="1200">
                <a:solidFill>
                  <a:srgbClr val="343434"/>
                </a:solidFill>
                <a:latin typeface="Readex Pro"/>
                <a:ea typeface="Readex Pro"/>
                <a:cs typeface="Readex Pro"/>
                <a:sym typeface="Readex Pro"/>
              </a:rPr>
              <a:t>VIII.</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O moon of to-night</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Let me rest my head on you</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And hear my life sing.</a:t>
            </a:r>
            <a:endParaRPr sz="1200">
              <a:solidFill>
                <a:srgbClr val="343434"/>
              </a:solidFill>
              <a:latin typeface="Readex Pro"/>
              <a:ea typeface="Readex Pro"/>
              <a:cs typeface="Readex Pro"/>
              <a:sym typeface="Readex Pro"/>
            </a:endParaRPr>
          </a:p>
          <a:p>
            <a:pPr indent="0" lvl="0" marL="0" rtl="0" algn="l">
              <a:lnSpc>
                <a:spcPct val="150000"/>
              </a:lnSpc>
              <a:spcBef>
                <a:spcPts val="1200"/>
              </a:spcBef>
              <a:spcAft>
                <a:spcPts val="1200"/>
              </a:spcAft>
              <a:buNone/>
            </a:pPr>
            <a:r>
              <a:rPr lang="en" sz="1200">
                <a:solidFill>
                  <a:srgbClr val="343434"/>
                </a:solidFill>
                <a:latin typeface="Readex Pro"/>
                <a:ea typeface="Readex Pro"/>
                <a:cs typeface="Readex Pro"/>
                <a:sym typeface="Readex Pro"/>
              </a:rPr>
              <a:t>IX.</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My ears burn for speech</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And you lie cold and silent</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Supinely cruel:</a:t>
            </a:r>
            <a:endParaRPr sz="1200">
              <a:solidFill>
                <a:srgbClr val="343434"/>
              </a:solidFill>
              <a:latin typeface="Readex Pro"/>
              <a:ea typeface="Readex Pro"/>
              <a:cs typeface="Readex Pro"/>
              <a:sym typeface="Readex Pro"/>
            </a:endParaRPr>
          </a:p>
        </p:txBody>
      </p:sp>
      <p:sp>
        <p:nvSpPr>
          <p:cNvPr id="323" name="Google Shape;323;p32"/>
          <p:cNvSpPr txBox="1"/>
          <p:nvPr/>
        </p:nvSpPr>
        <p:spPr>
          <a:xfrm>
            <a:off x="3291900" y="1025225"/>
            <a:ext cx="4103400" cy="4248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343434"/>
                </a:solidFill>
                <a:latin typeface="Readex Pro"/>
                <a:ea typeface="Readex Pro"/>
                <a:cs typeface="Readex Pro"/>
                <a:sym typeface="Readex Pro"/>
              </a:rPr>
              <a:t>X.</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Look at the white moon</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The sphinx does not question more.</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Turn away your eyes.</a:t>
            </a:r>
            <a:endParaRPr sz="1200">
              <a:solidFill>
                <a:srgbClr val="343434"/>
              </a:solidFill>
              <a:latin typeface="Readex Pro"/>
              <a:ea typeface="Readex Pro"/>
              <a:cs typeface="Readex Pro"/>
              <a:sym typeface="Readex Pro"/>
            </a:endParaRPr>
          </a:p>
          <a:p>
            <a:pPr indent="0" lvl="0" marL="0" rtl="0" algn="l">
              <a:lnSpc>
                <a:spcPct val="150000"/>
              </a:lnSpc>
              <a:spcBef>
                <a:spcPts val="1200"/>
              </a:spcBef>
              <a:spcAft>
                <a:spcPts val="0"/>
              </a:spcAft>
              <a:buNone/>
            </a:pPr>
            <a:r>
              <a:rPr lang="en" sz="1200">
                <a:solidFill>
                  <a:srgbClr val="343434"/>
                </a:solidFill>
                <a:latin typeface="Readex Pro"/>
                <a:ea typeface="Readex Pro"/>
                <a:cs typeface="Readex Pro"/>
                <a:sym typeface="Readex Pro"/>
              </a:rPr>
              <a:t>XI.</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Thought that is no thought</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Poems buried in my heart</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Song that is no song …</a:t>
            </a:r>
            <a:endParaRPr sz="1200">
              <a:solidFill>
                <a:srgbClr val="343434"/>
              </a:solidFill>
              <a:latin typeface="Readex Pro"/>
              <a:ea typeface="Readex Pro"/>
              <a:cs typeface="Readex Pro"/>
              <a:sym typeface="Readex Pro"/>
            </a:endParaRPr>
          </a:p>
          <a:p>
            <a:pPr indent="0" lvl="0" marL="0" rtl="0" algn="l">
              <a:lnSpc>
                <a:spcPct val="150000"/>
              </a:lnSpc>
              <a:spcBef>
                <a:spcPts val="1200"/>
              </a:spcBef>
              <a:spcAft>
                <a:spcPts val="0"/>
              </a:spcAft>
              <a:buNone/>
            </a:pPr>
            <a:r>
              <a:rPr lang="en" sz="1200">
                <a:solidFill>
                  <a:srgbClr val="343434"/>
                </a:solidFill>
                <a:latin typeface="Readex Pro"/>
                <a:ea typeface="Readex Pro"/>
                <a:cs typeface="Readex Pro"/>
                <a:sym typeface="Readex Pro"/>
              </a:rPr>
              <a:t>XII</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The poetry of life?</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No, the picture of my dreams</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Flashing on my heart.</a:t>
            </a:r>
            <a:endParaRPr sz="1200">
              <a:solidFill>
                <a:srgbClr val="343434"/>
              </a:solidFill>
              <a:latin typeface="Readex Pro"/>
              <a:ea typeface="Readex Pro"/>
              <a:cs typeface="Readex Pro"/>
              <a:sym typeface="Readex Pro"/>
            </a:endParaRPr>
          </a:p>
          <a:p>
            <a:pPr indent="0" lvl="0" marL="0" rtl="0" algn="l">
              <a:lnSpc>
                <a:spcPct val="150000"/>
              </a:lnSpc>
              <a:spcBef>
                <a:spcPts val="1200"/>
              </a:spcBef>
              <a:spcAft>
                <a:spcPts val="1200"/>
              </a:spcAft>
              <a:buNone/>
            </a:pPr>
            <a:r>
              <a:t/>
            </a:r>
            <a:endParaRPr sz="1800">
              <a:solidFill>
                <a:srgbClr val="ADADAD"/>
              </a:solidFill>
              <a:latin typeface="Readex Pro"/>
              <a:ea typeface="Readex Pro"/>
              <a:cs typeface="Readex Pro"/>
              <a:sym typeface="Readex Pro"/>
            </a:endParaRPr>
          </a:p>
        </p:txBody>
      </p:sp>
      <p:sp>
        <p:nvSpPr>
          <p:cNvPr id="324" name="Google Shape;324;p32"/>
          <p:cNvSpPr txBox="1"/>
          <p:nvPr/>
        </p:nvSpPr>
        <p:spPr>
          <a:xfrm>
            <a:off x="6051050" y="1029550"/>
            <a:ext cx="2949300" cy="414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343434"/>
                </a:solidFill>
                <a:latin typeface="Readex Pro"/>
                <a:ea typeface="Readex Pro"/>
                <a:cs typeface="Readex Pro"/>
                <a:sym typeface="Readex Pro"/>
              </a:rPr>
              <a:t>XIII</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I ride down the stream</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Between the earth and the sun</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On the moon’s shadow.</a:t>
            </a:r>
            <a:endParaRPr sz="1200">
              <a:solidFill>
                <a:srgbClr val="343434"/>
              </a:solidFill>
              <a:latin typeface="Readex Pro"/>
              <a:ea typeface="Readex Pro"/>
              <a:cs typeface="Readex Pro"/>
              <a:sym typeface="Readex Pro"/>
            </a:endParaRPr>
          </a:p>
          <a:p>
            <a:pPr indent="0" lvl="0" marL="0" rtl="0" algn="l">
              <a:lnSpc>
                <a:spcPct val="150000"/>
              </a:lnSpc>
              <a:spcBef>
                <a:spcPts val="1200"/>
              </a:spcBef>
              <a:spcAft>
                <a:spcPts val="0"/>
              </a:spcAft>
              <a:buNone/>
            </a:pPr>
            <a:r>
              <a:rPr lang="en" sz="1200">
                <a:solidFill>
                  <a:srgbClr val="343434"/>
                </a:solidFill>
                <a:latin typeface="Readex Pro"/>
                <a:ea typeface="Readex Pro"/>
                <a:cs typeface="Readex Pro"/>
                <a:sym typeface="Readex Pro"/>
              </a:rPr>
              <a:t>XIV</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Treading wearily</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A unit of the parade</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There is no escape.</a:t>
            </a:r>
            <a:endParaRPr sz="1200">
              <a:solidFill>
                <a:srgbClr val="343434"/>
              </a:solidFill>
              <a:latin typeface="Readex Pro"/>
              <a:ea typeface="Readex Pro"/>
              <a:cs typeface="Readex Pro"/>
              <a:sym typeface="Readex Pro"/>
            </a:endParaRPr>
          </a:p>
          <a:p>
            <a:pPr indent="0" lvl="0" marL="0" rtl="0" algn="l">
              <a:lnSpc>
                <a:spcPct val="150000"/>
              </a:lnSpc>
              <a:spcBef>
                <a:spcPts val="1200"/>
              </a:spcBef>
              <a:spcAft>
                <a:spcPts val="0"/>
              </a:spcAft>
              <a:buNone/>
            </a:pPr>
            <a:r>
              <a:rPr lang="en" sz="1200">
                <a:solidFill>
                  <a:srgbClr val="343434"/>
                </a:solidFill>
                <a:latin typeface="Readex Pro"/>
                <a:ea typeface="Readex Pro"/>
                <a:cs typeface="Readex Pro"/>
                <a:sym typeface="Readex Pro"/>
              </a:rPr>
              <a:t>XV.</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Within the shadow</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I am weaving the pattern</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Of a spider web.</a:t>
            </a:r>
            <a:endParaRPr sz="1200">
              <a:solidFill>
                <a:srgbClr val="343434"/>
              </a:solidFill>
              <a:latin typeface="Readex Pro"/>
              <a:ea typeface="Readex Pro"/>
              <a:cs typeface="Readex Pro"/>
              <a:sym typeface="Readex Pro"/>
            </a:endParaRPr>
          </a:p>
          <a:p>
            <a:pPr indent="0" lvl="0" marL="0" rtl="0" algn="l">
              <a:lnSpc>
                <a:spcPct val="150000"/>
              </a:lnSpc>
              <a:spcBef>
                <a:spcPts val="1200"/>
              </a:spcBef>
              <a:spcAft>
                <a:spcPts val="1200"/>
              </a:spcAft>
              <a:buNone/>
            </a:pPr>
            <a:r>
              <a:t/>
            </a:r>
            <a:endParaRPr sz="1100">
              <a:solidFill>
                <a:srgbClr val="343434"/>
              </a:solidFill>
              <a:highlight>
                <a:srgbClr val="FFFFFF"/>
              </a:highlight>
              <a:latin typeface="Readex Pro"/>
              <a:ea typeface="Readex Pro"/>
              <a:cs typeface="Readex Pro"/>
              <a:sym typeface="Readex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3"/>
          <p:cNvSpPr txBox="1"/>
          <p:nvPr>
            <p:ph type="title"/>
          </p:nvPr>
        </p:nvSpPr>
        <p:spPr>
          <a:xfrm>
            <a:off x="567600" y="359350"/>
            <a:ext cx="7704000" cy="572700"/>
          </a:xfrm>
          <a:prstGeom prst="rect">
            <a:avLst/>
          </a:prstGeom>
        </p:spPr>
        <p:txBody>
          <a:bodyPr anchorCtr="0" anchor="t" bIns="91425" lIns="91425" spcFirstLastPara="1" rIns="91425" wrap="square" tIns="91425">
            <a:noAutofit/>
          </a:bodyPr>
          <a:lstStyle/>
          <a:p>
            <a:pPr indent="457200" lvl="0" marL="457200" rtl="0" algn="ctr">
              <a:spcBef>
                <a:spcPts val="0"/>
              </a:spcBef>
              <a:spcAft>
                <a:spcPts val="0"/>
              </a:spcAft>
              <a:buNone/>
            </a:pPr>
            <a:r>
              <a:rPr b="0" lang="en">
                <a:solidFill>
                  <a:srgbClr val="564633"/>
                </a:solidFill>
              </a:rPr>
              <a:t>Japanese Hooku (cont.)</a:t>
            </a:r>
            <a:endParaRPr b="0">
              <a:solidFill>
                <a:srgbClr val="564633"/>
              </a:solidFill>
            </a:endParaRPr>
          </a:p>
          <a:p>
            <a:pPr indent="0" lvl="0" marL="0" rtl="0" algn="ctr">
              <a:spcBef>
                <a:spcPts val="0"/>
              </a:spcBef>
              <a:spcAft>
                <a:spcPts val="0"/>
              </a:spcAft>
              <a:buNone/>
            </a:pPr>
            <a:r>
              <a:t/>
            </a:r>
            <a:endParaRPr/>
          </a:p>
        </p:txBody>
      </p:sp>
      <p:sp>
        <p:nvSpPr>
          <p:cNvPr id="330" name="Google Shape;330;p33"/>
          <p:cNvSpPr txBox="1"/>
          <p:nvPr/>
        </p:nvSpPr>
        <p:spPr>
          <a:xfrm>
            <a:off x="1510675" y="1364850"/>
            <a:ext cx="4103400" cy="3724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343434"/>
                </a:solidFill>
                <a:latin typeface="Readex Pro"/>
                <a:ea typeface="Readex Pro"/>
                <a:cs typeface="Readex Pro"/>
                <a:sym typeface="Readex Pro"/>
              </a:rPr>
              <a:t>XVI</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My heart like a shell</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Moans at the breast of the earth</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Being too full to sing.</a:t>
            </a:r>
            <a:endParaRPr sz="1200">
              <a:solidFill>
                <a:srgbClr val="343434"/>
              </a:solidFill>
              <a:latin typeface="Readex Pro"/>
              <a:ea typeface="Readex Pro"/>
              <a:cs typeface="Readex Pro"/>
              <a:sym typeface="Readex Pro"/>
            </a:endParaRPr>
          </a:p>
          <a:p>
            <a:pPr indent="0" lvl="0" marL="0" rtl="0" algn="l">
              <a:lnSpc>
                <a:spcPct val="150000"/>
              </a:lnSpc>
              <a:spcBef>
                <a:spcPts val="1200"/>
              </a:spcBef>
              <a:spcAft>
                <a:spcPts val="0"/>
              </a:spcAft>
              <a:buNone/>
            </a:pPr>
            <a:r>
              <a:rPr lang="en" sz="1200">
                <a:solidFill>
                  <a:srgbClr val="343434"/>
                </a:solidFill>
                <a:latin typeface="Readex Pro"/>
                <a:ea typeface="Readex Pro"/>
                <a:cs typeface="Readex Pro"/>
                <a:sym typeface="Readex Pro"/>
              </a:rPr>
              <a:t>XVII</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You are life’s fountain</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Springing from eternity</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Flow not recklessly.</a:t>
            </a:r>
            <a:endParaRPr sz="1200">
              <a:solidFill>
                <a:srgbClr val="343434"/>
              </a:solidFill>
              <a:latin typeface="Readex Pro"/>
              <a:ea typeface="Readex Pro"/>
              <a:cs typeface="Readex Pro"/>
              <a:sym typeface="Readex Pro"/>
            </a:endParaRPr>
          </a:p>
          <a:p>
            <a:pPr indent="0" lvl="0" marL="0" rtl="0" algn="l">
              <a:lnSpc>
                <a:spcPct val="150000"/>
              </a:lnSpc>
              <a:spcBef>
                <a:spcPts val="1200"/>
              </a:spcBef>
              <a:spcAft>
                <a:spcPts val="1200"/>
              </a:spcAft>
              <a:buNone/>
            </a:pPr>
            <a:r>
              <a:rPr lang="en" sz="1200">
                <a:solidFill>
                  <a:srgbClr val="343434"/>
                </a:solidFill>
                <a:latin typeface="Readex Pro"/>
                <a:ea typeface="Readex Pro"/>
                <a:cs typeface="Readex Pro"/>
                <a:sym typeface="Readex Pro"/>
              </a:rPr>
              <a:t>XVIII</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I will wrap the song</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In the leaves of the lotus</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And send it to you.</a:t>
            </a:r>
            <a:endParaRPr sz="1200">
              <a:solidFill>
                <a:srgbClr val="343434"/>
              </a:solidFill>
              <a:latin typeface="Readex Pro"/>
              <a:ea typeface="Readex Pro"/>
              <a:cs typeface="Readex Pro"/>
              <a:sym typeface="Readex Pro"/>
            </a:endParaRPr>
          </a:p>
        </p:txBody>
      </p:sp>
      <p:sp>
        <p:nvSpPr>
          <p:cNvPr id="331" name="Google Shape;331;p33"/>
          <p:cNvSpPr txBox="1"/>
          <p:nvPr/>
        </p:nvSpPr>
        <p:spPr>
          <a:xfrm>
            <a:off x="4500150" y="1364850"/>
            <a:ext cx="4103400" cy="2462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343434"/>
                </a:solidFill>
                <a:latin typeface="Readex Pro"/>
                <a:ea typeface="Readex Pro"/>
                <a:cs typeface="Readex Pro"/>
                <a:sym typeface="Readex Pro"/>
              </a:rPr>
              <a:t>XIX</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No words speak louder</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Than the tragic look of eyes</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Close yours out of love.</a:t>
            </a:r>
            <a:endParaRPr sz="1200">
              <a:solidFill>
                <a:srgbClr val="343434"/>
              </a:solidFill>
              <a:latin typeface="Readex Pro"/>
              <a:ea typeface="Readex Pro"/>
              <a:cs typeface="Readex Pro"/>
              <a:sym typeface="Readex Pro"/>
            </a:endParaRPr>
          </a:p>
          <a:p>
            <a:pPr indent="0" lvl="0" marL="0" rtl="0" algn="l">
              <a:lnSpc>
                <a:spcPct val="150000"/>
              </a:lnSpc>
              <a:spcBef>
                <a:spcPts val="1200"/>
              </a:spcBef>
              <a:spcAft>
                <a:spcPts val="1200"/>
              </a:spcAft>
              <a:buNone/>
            </a:pPr>
            <a:r>
              <a:rPr lang="en" sz="1200">
                <a:solidFill>
                  <a:srgbClr val="343434"/>
                </a:solidFill>
                <a:latin typeface="Readex Pro"/>
                <a:ea typeface="Readex Pro"/>
                <a:cs typeface="Readex Pro"/>
                <a:sym typeface="Readex Pro"/>
              </a:rPr>
              <a:t>XX</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Why should I wander</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I who have known no surprise?</a:t>
            </a:r>
            <a:br>
              <a:rPr lang="en" sz="1200">
                <a:solidFill>
                  <a:srgbClr val="343434"/>
                </a:solidFill>
                <a:latin typeface="Readex Pro"/>
                <a:ea typeface="Readex Pro"/>
                <a:cs typeface="Readex Pro"/>
                <a:sym typeface="Readex Pro"/>
              </a:rPr>
            </a:br>
            <a:r>
              <a:rPr lang="en" sz="1200">
                <a:solidFill>
                  <a:srgbClr val="343434"/>
                </a:solidFill>
                <a:latin typeface="Readex Pro"/>
                <a:ea typeface="Readex Pro"/>
                <a:cs typeface="Readex Pro"/>
                <a:sym typeface="Readex Pro"/>
              </a:rPr>
              <a:t>Every day the same.</a:t>
            </a:r>
            <a:endParaRPr sz="1300">
              <a:solidFill>
                <a:schemeClr val="accent4"/>
              </a:solidFill>
              <a:latin typeface="Readex Pro"/>
              <a:ea typeface="Readex Pro"/>
              <a:cs typeface="Readex Pro"/>
              <a:sym typeface="Readex Pro"/>
            </a:endParaRPr>
          </a:p>
        </p:txBody>
      </p:sp>
      <p:sp>
        <p:nvSpPr>
          <p:cNvPr id="332" name="Google Shape;332;p33"/>
          <p:cNvSpPr txBox="1"/>
          <p:nvPr/>
        </p:nvSpPr>
        <p:spPr>
          <a:xfrm>
            <a:off x="1550100" y="950750"/>
            <a:ext cx="6501000" cy="338700"/>
          </a:xfrm>
          <a:prstGeom prst="rect">
            <a:avLst/>
          </a:prstGeom>
          <a:noFill/>
          <a:ln>
            <a:noFill/>
          </a:ln>
        </p:spPr>
        <p:txBody>
          <a:bodyPr anchorCtr="0" anchor="t" bIns="91425" lIns="91425" spcFirstLastPara="1" rIns="91425" wrap="square" tIns="91425">
            <a:spAutoFit/>
          </a:bodyPr>
          <a:lstStyle/>
          <a:p>
            <a:pPr indent="0" lvl="0" marL="914400" rtl="0" algn="l">
              <a:lnSpc>
                <a:spcPct val="156000"/>
              </a:lnSpc>
              <a:spcBef>
                <a:spcPts val="0"/>
              </a:spcBef>
              <a:spcAft>
                <a:spcPts val="1200"/>
              </a:spcAft>
              <a:buNone/>
            </a:pPr>
            <a:r>
              <a:rPr lang="en" sz="1000">
                <a:solidFill>
                  <a:srgbClr val="343434"/>
                </a:solidFill>
                <a:latin typeface="Georgia"/>
                <a:ea typeface="Georgia"/>
                <a:cs typeface="Georgia"/>
                <a:sym typeface="Georgia"/>
              </a:rPr>
              <a:t>Published in Poem-a-Day on April 25, 2021, by the Academy of American Poets.</a:t>
            </a:r>
            <a:endParaRPr sz="1000">
              <a:solidFill>
                <a:srgbClr val="ADADAD"/>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Poem Meter and Theme</a:t>
            </a:r>
            <a:endParaRPr/>
          </a:p>
        </p:txBody>
      </p:sp>
      <p:pic>
        <p:nvPicPr>
          <p:cNvPr id="338" name="Google Shape;338;p34"/>
          <p:cNvPicPr preferRelativeResize="0"/>
          <p:nvPr/>
        </p:nvPicPr>
        <p:blipFill>
          <a:blip r:embed="rId3">
            <a:alphaModFix/>
          </a:blip>
          <a:stretch>
            <a:fillRect/>
          </a:stretch>
        </p:blipFill>
        <p:spPr>
          <a:xfrm rot="-208370">
            <a:off x="535664" y="1842405"/>
            <a:ext cx="355118" cy="1879588"/>
          </a:xfrm>
          <a:prstGeom prst="rect">
            <a:avLst/>
          </a:prstGeom>
          <a:noFill/>
          <a:ln>
            <a:noFill/>
          </a:ln>
        </p:spPr>
      </p:pic>
      <p:pic>
        <p:nvPicPr>
          <p:cNvPr id="339" name="Google Shape;339;p34"/>
          <p:cNvPicPr preferRelativeResize="0"/>
          <p:nvPr/>
        </p:nvPicPr>
        <p:blipFill>
          <a:blip r:embed="rId4">
            <a:alphaModFix/>
          </a:blip>
          <a:stretch>
            <a:fillRect/>
          </a:stretch>
        </p:blipFill>
        <p:spPr>
          <a:xfrm rot="1064611">
            <a:off x="8159186" y="2474476"/>
            <a:ext cx="543174" cy="1368749"/>
          </a:xfrm>
          <a:prstGeom prst="rect">
            <a:avLst/>
          </a:prstGeom>
          <a:noFill/>
          <a:ln>
            <a:noFill/>
          </a:ln>
        </p:spPr>
      </p:pic>
      <p:sp>
        <p:nvSpPr>
          <p:cNvPr id="340" name="Google Shape;340;p34"/>
          <p:cNvSpPr txBox="1"/>
          <p:nvPr/>
        </p:nvSpPr>
        <p:spPr>
          <a:xfrm>
            <a:off x="2472650" y="1369200"/>
            <a:ext cx="4762500" cy="3140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a:solidFill>
                  <a:srgbClr val="343434"/>
                </a:solidFill>
                <a:latin typeface="Readex Pro"/>
                <a:ea typeface="Readex Pro"/>
                <a:cs typeface="Readex Pro"/>
                <a:sym typeface="Readex Pro"/>
              </a:rPr>
              <a:t>This poem talks about </a:t>
            </a:r>
            <a:r>
              <a:rPr lang="en">
                <a:solidFill>
                  <a:srgbClr val="343434"/>
                </a:solidFill>
                <a:latin typeface="Readex Pro"/>
                <a:ea typeface="Readex Pro"/>
                <a:cs typeface="Readex Pro"/>
                <a:sym typeface="Readex Pro"/>
              </a:rPr>
              <a:t>how quickly life moves, and how unexpected it can be. Life can be fun sometimes, but be depressing at other times.  The poem also talks about how life can be questionable sometimes, and how life can also be slow and boring as well.</a:t>
            </a:r>
            <a:endParaRPr>
              <a:solidFill>
                <a:srgbClr val="343434"/>
              </a:solidFill>
              <a:latin typeface="Readex Pro"/>
              <a:ea typeface="Readex Pro"/>
              <a:cs typeface="Readex Pro"/>
              <a:sym typeface="Readex Pro"/>
            </a:endParaRPr>
          </a:p>
          <a:p>
            <a:pPr indent="0" lvl="0" marL="0" rtl="0" algn="l">
              <a:lnSpc>
                <a:spcPct val="200000"/>
              </a:lnSpc>
              <a:spcBef>
                <a:spcPts val="1200"/>
              </a:spcBef>
              <a:spcAft>
                <a:spcPts val="1200"/>
              </a:spcAft>
              <a:buNone/>
            </a:pPr>
            <a:r>
              <a:t/>
            </a:r>
            <a:endParaRPr>
              <a:solidFill>
                <a:srgbClr val="343434"/>
              </a:solidFill>
              <a:latin typeface="Readex Pro"/>
              <a:ea typeface="Readex Pro"/>
              <a:cs typeface="Readex Pro"/>
              <a:sym typeface="Readex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Poem Form</a:t>
            </a:r>
            <a:endParaRPr/>
          </a:p>
        </p:txBody>
      </p:sp>
      <p:sp>
        <p:nvSpPr>
          <p:cNvPr id="346" name="Google Shape;346;p35"/>
          <p:cNvSpPr txBox="1"/>
          <p:nvPr>
            <p:ph idx="4294967295" type="title"/>
          </p:nvPr>
        </p:nvSpPr>
        <p:spPr>
          <a:xfrm>
            <a:off x="713225" y="1810675"/>
            <a:ext cx="2339700" cy="1904100"/>
          </a:xfrm>
          <a:prstGeom prst="rect">
            <a:avLst/>
          </a:prstGeom>
        </p:spPr>
        <p:txBody>
          <a:bodyPr anchorCtr="0" anchor="t" bIns="91425" lIns="0" spcFirstLastPara="1" rIns="0" wrap="square" tIns="91425">
            <a:noAutofit/>
          </a:bodyPr>
          <a:lstStyle/>
          <a:p>
            <a:pPr indent="0" lvl="0" marL="0" marR="0" rtl="0" algn="ctr">
              <a:lnSpc>
                <a:spcPct val="200000"/>
              </a:lnSpc>
              <a:spcBef>
                <a:spcPts val="0"/>
              </a:spcBef>
              <a:spcAft>
                <a:spcPts val="0"/>
              </a:spcAft>
              <a:buNone/>
            </a:pPr>
            <a:r>
              <a:rPr b="0" lang="en" sz="1400">
                <a:latin typeface="Readex Pro"/>
                <a:ea typeface="Readex Pro"/>
                <a:cs typeface="Readex Pro"/>
                <a:sym typeface="Readex Pro"/>
              </a:rPr>
              <a:t>This poem is in the form of a haiku</a:t>
            </a:r>
            <a:endParaRPr b="0" sz="1400">
              <a:latin typeface="Readex Pro"/>
              <a:ea typeface="Readex Pro"/>
              <a:cs typeface="Readex Pro"/>
              <a:sym typeface="Readex Pro"/>
            </a:endParaRPr>
          </a:p>
        </p:txBody>
      </p:sp>
      <p:sp>
        <p:nvSpPr>
          <p:cNvPr id="347" name="Google Shape;347;p35"/>
          <p:cNvSpPr txBox="1"/>
          <p:nvPr>
            <p:ph idx="4294967295" type="title"/>
          </p:nvPr>
        </p:nvSpPr>
        <p:spPr>
          <a:xfrm>
            <a:off x="3395425" y="1886875"/>
            <a:ext cx="2339700" cy="1904100"/>
          </a:xfrm>
          <a:prstGeom prst="rect">
            <a:avLst/>
          </a:prstGeom>
        </p:spPr>
        <p:txBody>
          <a:bodyPr anchorCtr="0" anchor="t" bIns="91425" lIns="0" spcFirstLastPara="1" rIns="0" wrap="square" tIns="91425">
            <a:noAutofit/>
          </a:bodyPr>
          <a:lstStyle/>
          <a:p>
            <a:pPr indent="0" lvl="0" marL="0" marR="0" rtl="0" algn="ctr">
              <a:lnSpc>
                <a:spcPct val="200000"/>
              </a:lnSpc>
              <a:spcBef>
                <a:spcPts val="0"/>
              </a:spcBef>
              <a:spcAft>
                <a:spcPts val="0"/>
              </a:spcAft>
              <a:buNone/>
            </a:pPr>
            <a:r>
              <a:rPr b="0" lang="en" sz="1400">
                <a:latin typeface="Readex Pro"/>
                <a:ea typeface="Readex Pro"/>
                <a:cs typeface="Readex Pro"/>
                <a:sym typeface="Readex Pro"/>
              </a:rPr>
              <a:t>Other haikus are “Old Pond” and “Hokusai”</a:t>
            </a:r>
            <a:endParaRPr b="0" sz="1400">
              <a:latin typeface="Readex Pro"/>
              <a:ea typeface="Readex Pro"/>
              <a:cs typeface="Readex Pro"/>
              <a:sym typeface="Readex Pro"/>
            </a:endParaRPr>
          </a:p>
        </p:txBody>
      </p:sp>
      <p:sp>
        <p:nvSpPr>
          <p:cNvPr id="348" name="Google Shape;348;p35"/>
          <p:cNvSpPr txBox="1"/>
          <p:nvPr>
            <p:ph idx="4294967295" type="title"/>
          </p:nvPr>
        </p:nvSpPr>
        <p:spPr>
          <a:xfrm>
            <a:off x="6077626" y="1886875"/>
            <a:ext cx="2339700" cy="1904100"/>
          </a:xfrm>
          <a:prstGeom prst="rect">
            <a:avLst/>
          </a:prstGeom>
        </p:spPr>
        <p:txBody>
          <a:bodyPr anchorCtr="0" anchor="t" bIns="91425" lIns="0" spcFirstLastPara="1" rIns="0" wrap="square" tIns="91425">
            <a:noAutofit/>
          </a:bodyPr>
          <a:lstStyle/>
          <a:p>
            <a:pPr indent="0" lvl="0" marL="0" rtl="0" algn="ctr">
              <a:lnSpc>
                <a:spcPct val="200000"/>
              </a:lnSpc>
              <a:spcBef>
                <a:spcPts val="0"/>
              </a:spcBef>
              <a:spcAft>
                <a:spcPts val="0"/>
              </a:spcAft>
              <a:buNone/>
            </a:pPr>
            <a:r>
              <a:rPr b="0" lang="en" sz="1400">
                <a:latin typeface="Readex Pro"/>
                <a:ea typeface="Readex Pro"/>
                <a:cs typeface="Readex Pro"/>
                <a:sym typeface="Readex Pro"/>
              </a:rPr>
              <a:t>Haikus are written in a form where the first line is 5 syllables, the second is 7, and the third is 5 too.</a:t>
            </a:r>
            <a:endParaRPr b="0" sz="1400">
              <a:latin typeface="Readex Pro"/>
              <a:ea typeface="Readex Pro"/>
              <a:cs typeface="Readex Pro"/>
              <a:sym typeface="Readex Pro"/>
            </a:endParaRPr>
          </a:p>
        </p:txBody>
      </p:sp>
      <p:sp>
        <p:nvSpPr>
          <p:cNvPr id="349" name="Google Shape;349;p35"/>
          <p:cNvSpPr txBox="1"/>
          <p:nvPr/>
        </p:nvSpPr>
        <p:spPr>
          <a:xfrm>
            <a:off x="1479587" y="1347175"/>
            <a:ext cx="8070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42689B"/>
                </a:solidFill>
                <a:latin typeface="Zen Old Mincho"/>
                <a:ea typeface="Zen Old Mincho"/>
                <a:cs typeface="Zen Old Mincho"/>
                <a:sym typeface="Zen Old Mincho"/>
              </a:rPr>
              <a:t>1.</a:t>
            </a:r>
            <a:endParaRPr b="1" sz="2500">
              <a:solidFill>
                <a:srgbClr val="42689B"/>
              </a:solidFill>
              <a:latin typeface="Zen Old Mincho"/>
              <a:ea typeface="Zen Old Mincho"/>
              <a:cs typeface="Zen Old Mincho"/>
              <a:sym typeface="Zen Old Mincho"/>
            </a:endParaRPr>
          </a:p>
        </p:txBody>
      </p:sp>
      <p:sp>
        <p:nvSpPr>
          <p:cNvPr id="350" name="Google Shape;350;p35"/>
          <p:cNvSpPr txBox="1"/>
          <p:nvPr/>
        </p:nvSpPr>
        <p:spPr>
          <a:xfrm>
            <a:off x="4168512" y="1347175"/>
            <a:ext cx="8070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42689B"/>
                </a:solidFill>
                <a:latin typeface="Zen Old Mincho"/>
                <a:ea typeface="Zen Old Mincho"/>
                <a:cs typeface="Zen Old Mincho"/>
                <a:sym typeface="Zen Old Mincho"/>
              </a:rPr>
              <a:t>2</a:t>
            </a:r>
            <a:r>
              <a:rPr b="1" lang="en" sz="2500">
                <a:solidFill>
                  <a:srgbClr val="42689B"/>
                </a:solidFill>
                <a:latin typeface="Zen Old Mincho"/>
                <a:ea typeface="Zen Old Mincho"/>
                <a:cs typeface="Zen Old Mincho"/>
                <a:sym typeface="Zen Old Mincho"/>
              </a:rPr>
              <a:t>.</a:t>
            </a:r>
            <a:endParaRPr b="1" sz="2500">
              <a:solidFill>
                <a:srgbClr val="42689B"/>
              </a:solidFill>
              <a:latin typeface="Zen Old Mincho"/>
              <a:ea typeface="Zen Old Mincho"/>
              <a:cs typeface="Zen Old Mincho"/>
              <a:sym typeface="Zen Old Mincho"/>
            </a:endParaRPr>
          </a:p>
        </p:txBody>
      </p:sp>
      <p:sp>
        <p:nvSpPr>
          <p:cNvPr id="351" name="Google Shape;351;p35"/>
          <p:cNvSpPr txBox="1"/>
          <p:nvPr/>
        </p:nvSpPr>
        <p:spPr>
          <a:xfrm>
            <a:off x="6857437" y="1347175"/>
            <a:ext cx="8070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42689B"/>
                </a:solidFill>
                <a:latin typeface="Zen Old Mincho"/>
                <a:ea typeface="Zen Old Mincho"/>
                <a:cs typeface="Zen Old Mincho"/>
                <a:sym typeface="Zen Old Mincho"/>
              </a:rPr>
              <a:t>3</a:t>
            </a:r>
            <a:r>
              <a:rPr b="1" lang="en" sz="2500">
                <a:solidFill>
                  <a:srgbClr val="42689B"/>
                </a:solidFill>
                <a:latin typeface="Zen Old Mincho"/>
                <a:ea typeface="Zen Old Mincho"/>
                <a:cs typeface="Zen Old Mincho"/>
                <a:sym typeface="Zen Old Mincho"/>
              </a:rPr>
              <a:t>.</a:t>
            </a:r>
            <a:endParaRPr b="1" sz="2500">
              <a:solidFill>
                <a:srgbClr val="42689B"/>
              </a:solidFill>
              <a:latin typeface="Zen Old Mincho"/>
              <a:ea typeface="Zen Old Mincho"/>
              <a:cs typeface="Zen Old Mincho"/>
              <a:sym typeface="Zen Old Mincho"/>
            </a:endParaRPr>
          </a:p>
        </p:txBody>
      </p:sp>
      <p:pic>
        <p:nvPicPr>
          <p:cNvPr id="352" name="Google Shape;352;p35"/>
          <p:cNvPicPr preferRelativeResize="0"/>
          <p:nvPr/>
        </p:nvPicPr>
        <p:blipFill>
          <a:blip r:embed="rId3">
            <a:alphaModFix/>
          </a:blip>
          <a:stretch>
            <a:fillRect/>
          </a:stretch>
        </p:blipFill>
        <p:spPr>
          <a:xfrm rot="4156339">
            <a:off x="7028497" y="3483914"/>
            <a:ext cx="464855" cy="147562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iddle School Activities to Celebrate National Poetry Month by Slidesgo">
  <a:themeElements>
    <a:clrScheme name="Simple Light">
      <a:dk1>
        <a:srgbClr val="564633"/>
      </a:dk1>
      <a:lt1>
        <a:srgbClr val="F1F1F1"/>
      </a:lt1>
      <a:dk2>
        <a:srgbClr val="AAA299"/>
      </a:dk2>
      <a:lt2>
        <a:srgbClr val="ACC0C8"/>
      </a:lt2>
      <a:accent1>
        <a:srgbClr val="42689B"/>
      </a:accent1>
      <a:accent2>
        <a:srgbClr val="566075"/>
      </a:accent2>
      <a:accent3>
        <a:srgbClr val="84695C"/>
      </a:accent3>
      <a:accent4>
        <a:srgbClr val="3D2216"/>
      </a:accent4>
      <a:accent5>
        <a:srgbClr val="707C70"/>
      </a:accent5>
      <a:accent6>
        <a:srgbClr val="555F53"/>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